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40"/>
  </p:notesMasterIdLst>
  <p:handoutMasterIdLst>
    <p:handoutMasterId r:id="rId41"/>
  </p:handoutMasterIdLst>
  <p:sldIdLst>
    <p:sldId id="283" r:id="rId2"/>
    <p:sldId id="304" r:id="rId3"/>
    <p:sldId id="303" r:id="rId4"/>
    <p:sldId id="259" r:id="rId5"/>
    <p:sldId id="272" r:id="rId6"/>
    <p:sldId id="305" r:id="rId7"/>
    <p:sldId id="267" r:id="rId8"/>
    <p:sldId id="295" r:id="rId9"/>
    <p:sldId id="263" r:id="rId10"/>
    <p:sldId id="273" r:id="rId11"/>
    <p:sldId id="306" r:id="rId12"/>
    <p:sldId id="309" r:id="rId13"/>
    <p:sldId id="274" r:id="rId14"/>
    <p:sldId id="302" r:id="rId15"/>
    <p:sldId id="314" r:id="rId16"/>
    <p:sldId id="310" r:id="rId17"/>
    <p:sldId id="280" r:id="rId18"/>
    <p:sldId id="278" r:id="rId19"/>
    <p:sldId id="308" r:id="rId20"/>
    <p:sldId id="311" r:id="rId21"/>
    <p:sldId id="292" r:id="rId22"/>
    <p:sldId id="285" r:id="rId23"/>
    <p:sldId id="316" r:id="rId24"/>
    <p:sldId id="317" r:id="rId25"/>
    <p:sldId id="312" r:id="rId26"/>
    <p:sldId id="296" r:id="rId27"/>
    <p:sldId id="282" r:id="rId28"/>
    <p:sldId id="297" r:id="rId29"/>
    <p:sldId id="298" r:id="rId30"/>
    <p:sldId id="313" r:id="rId31"/>
    <p:sldId id="281" r:id="rId32"/>
    <p:sldId id="299" r:id="rId33"/>
    <p:sldId id="300" r:id="rId34"/>
    <p:sldId id="301" r:id="rId35"/>
    <p:sldId id="307" r:id="rId36"/>
    <p:sldId id="265" r:id="rId37"/>
    <p:sldId id="269" r:id="rId38"/>
    <p:sldId id="270" r:id="rId39"/>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E72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216" autoAdjust="0"/>
    <p:restoredTop sz="83305" autoAdjust="0"/>
  </p:normalViewPr>
  <p:slideViewPr>
    <p:cSldViewPr snapToGrid="0" snapToObjects="1" showGuides="1">
      <p:cViewPr>
        <p:scale>
          <a:sx n="100" d="100"/>
          <a:sy n="100" d="100"/>
        </p:scale>
        <p:origin x="216"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EF2AB6-A901-44AF-9FE6-D86D9626463C}" type="datetimeFigureOut">
              <a:rPr lang="de-DE" smtClean="0"/>
              <a:t>13.03.19</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7F5389-1300-4985-956B-DACA87590B40}" type="slidenum">
              <a:rPr lang="de-DE" smtClean="0"/>
              <a:t>‹Nr.›</a:t>
            </a:fld>
            <a:endParaRPr lang="de-DE"/>
          </a:p>
        </p:txBody>
      </p:sp>
    </p:spTree>
    <p:extLst>
      <p:ext uri="{BB962C8B-B14F-4D97-AF65-F5344CB8AC3E}">
        <p14:creationId xmlns:p14="http://schemas.microsoft.com/office/powerpoint/2010/main" val="1252729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6E7128-CB89-D34A-A702-352C578BDC39}" type="datetimeFigureOut">
              <a:rPr lang="de-DE" smtClean="0"/>
              <a:t>13.03.19</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1B5273-B4D9-C844-A7F8-4B60E0E716F8}" type="slidenum">
              <a:rPr lang="de-DE" smtClean="0"/>
              <a:t>‹Nr.›</a:t>
            </a:fld>
            <a:endParaRPr lang="de-DE"/>
          </a:p>
        </p:txBody>
      </p:sp>
    </p:spTree>
    <p:extLst>
      <p:ext uri="{BB962C8B-B14F-4D97-AF65-F5344CB8AC3E}">
        <p14:creationId xmlns:p14="http://schemas.microsoft.com/office/powerpoint/2010/main" val="372315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lstStyle/>
          <a:p>
            <a:r>
              <a:rPr lang="de-DE" dirty="0" smtClean="0"/>
              <a:t>Die</a:t>
            </a:r>
            <a:r>
              <a:rPr lang="de-DE" baseline="0" dirty="0" smtClean="0"/>
              <a:t> </a:t>
            </a:r>
            <a:r>
              <a:rPr lang="de-DE" dirty="0" err="1" smtClean="0"/>
              <a:t>Powerpoint</a:t>
            </a:r>
            <a:r>
              <a:rPr lang="de-DE" dirty="0" smtClean="0"/>
              <a:t> soll das Projekt „Mathe inklusiv mit PIKAS“ kurz vorstellen und einen kompakten Überblick über die Struktur der Homepage</a:t>
            </a:r>
            <a:r>
              <a:rPr lang="de-DE" baseline="0" dirty="0" smtClean="0"/>
              <a:t> </a:t>
            </a:r>
            <a:r>
              <a:rPr lang="de-DE" dirty="0" smtClean="0"/>
              <a:t>des Projekts geben.</a:t>
            </a:r>
            <a:r>
              <a:rPr lang="de-DE" baseline="0" dirty="0" smtClean="0"/>
              <a:t> </a:t>
            </a:r>
            <a:endParaRPr lang="de-DE" dirty="0"/>
          </a:p>
        </p:txBody>
      </p:sp>
      <p:sp>
        <p:nvSpPr>
          <p:cNvPr id="4" name="Foliennummernplatzhalter 3"/>
          <p:cNvSpPr>
            <a:spLocks noGrp="1"/>
          </p:cNvSpPr>
          <p:nvPr>
            <p:ph type="sldNum" sz="quarter" idx="10"/>
          </p:nvPr>
        </p:nvSpPr>
        <p:spPr/>
        <p:txBody>
          <a:bodyPr/>
          <a:lstStyle/>
          <a:p>
            <a:fld id="{0E1B5273-B4D9-C844-A7F8-4B60E0E716F8}" type="slidenum">
              <a:rPr lang="de-DE" smtClean="0"/>
              <a:t>0</a:t>
            </a:fld>
            <a:endParaRPr lang="de-DE"/>
          </a:p>
        </p:txBody>
      </p:sp>
    </p:spTree>
    <p:extLst>
      <p:ext uri="{BB962C8B-B14F-4D97-AF65-F5344CB8AC3E}">
        <p14:creationId xmlns:p14="http://schemas.microsoft.com/office/powerpoint/2010/main" val="1075259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Das Angebot von Mathe inklusiv kann für vielfältige Zwecke (s. Folie) genutzt werden, um das Arbeiten im inklusiven Unterricht auf unterschiedliche Weise zu unterstützen. </a:t>
            </a:r>
          </a:p>
          <a:p>
            <a:r>
              <a:rPr lang="de-DE" baseline="0" dirty="0" smtClean="0"/>
              <a:t>Zugang zu den Informationen und Materialien bekommt man über die Webseite – Überleitung zu Punkt 3 („Webseite“), die im Folgenden vorgestellt werden soll. </a:t>
            </a:r>
          </a:p>
        </p:txBody>
      </p:sp>
      <p:sp>
        <p:nvSpPr>
          <p:cNvPr id="4" name="Foliennummernplatzhalter 3"/>
          <p:cNvSpPr>
            <a:spLocks noGrp="1"/>
          </p:cNvSpPr>
          <p:nvPr>
            <p:ph type="sldNum" sz="quarter" idx="10"/>
          </p:nvPr>
        </p:nvSpPr>
        <p:spPr/>
        <p:txBody>
          <a:bodyPr/>
          <a:lstStyle/>
          <a:p>
            <a:fld id="{0E1B5273-B4D9-C844-A7F8-4B60E0E716F8}" type="slidenum">
              <a:rPr lang="de-DE" smtClean="0"/>
              <a:t>9</a:t>
            </a:fld>
            <a:endParaRPr lang="de-DE"/>
          </a:p>
        </p:txBody>
      </p:sp>
    </p:spTree>
    <p:extLst>
      <p:ext uri="{BB962C8B-B14F-4D97-AF65-F5344CB8AC3E}">
        <p14:creationId xmlns:p14="http://schemas.microsoft.com/office/powerpoint/2010/main" val="207300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E1B5273-B4D9-C844-A7F8-4B60E0E716F8}" type="slidenum">
              <a:rPr lang="de-DE" smtClean="0"/>
              <a:t>10</a:t>
            </a:fld>
            <a:endParaRPr lang="de-DE"/>
          </a:p>
        </p:txBody>
      </p:sp>
    </p:spTree>
    <p:extLst>
      <p:ext uri="{BB962C8B-B14F-4D97-AF65-F5344CB8AC3E}">
        <p14:creationId xmlns:p14="http://schemas.microsoft.com/office/powerpoint/2010/main" val="878777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Die Informationen und Materialien des Projektes sind auf der Homepage </a:t>
            </a:r>
            <a:r>
              <a:rPr lang="de-DE" b="1" baseline="0" dirty="0" smtClean="0"/>
              <a:t>pikas-mi.dzlm.de</a:t>
            </a:r>
            <a:r>
              <a:rPr lang="de-DE" baseline="0" dirty="0" smtClean="0"/>
              <a:t> zu finden. </a:t>
            </a:r>
          </a:p>
          <a:p>
            <a:r>
              <a:rPr lang="de-DE" baseline="0" dirty="0" smtClean="0"/>
              <a:t>Nachfolgend wird das Wort Homepage aufgrund der Ermöglichung einer möglichst </a:t>
            </a:r>
            <a:r>
              <a:rPr lang="de-DE" baseline="0" dirty="0" err="1" smtClean="0"/>
              <a:t>barrierearmen</a:t>
            </a:r>
            <a:r>
              <a:rPr lang="de-DE" baseline="0" dirty="0" smtClean="0"/>
              <a:t> Präsentation und entsprechend der Verwendung auf </a:t>
            </a:r>
            <a:r>
              <a:rPr lang="de-DE" baseline="0" smtClean="0"/>
              <a:t>der Internetseite </a:t>
            </a:r>
            <a:r>
              <a:rPr lang="de-DE" baseline="0" dirty="0" smtClean="0"/>
              <a:t>als „Webseite“ bezeichnet.</a:t>
            </a:r>
          </a:p>
          <a:p>
            <a:endParaRPr lang="de-DE" baseline="0" dirty="0" smtClean="0"/>
          </a:p>
          <a:p>
            <a:r>
              <a:rPr lang="de-DE" baseline="0" dirty="0" smtClean="0"/>
              <a:t>Die Folie zeigt die Startseite des Projektes (Stand: Juni 2017). </a:t>
            </a:r>
          </a:p>
        </p:txBody>
      </p:sp>
      <p:sp>
        <p:nvSpPr>
          <p:cNvPr id="4" name="Foliennummernplatzhalter 3"/>
          <p:cNvSpPr>
            <a:spLocks noGrp="1"/>
          </p:cNvSpPr>
          <p:nvPr>
            <p:ph type="sldNum" sz="quarter" idx="10"/>
          </p:nvPr>
        </p:nvSpPr>
        <p:spPr/>
        <p:txBody>
          <a:bodyPr/>
          <a:lstStyle/>
          <a:p>
            <a:fld id="{0E1B5273-B4D9-C844-A7F8-4B60E0E716F8}" type="slidenum">
              <a:rPr lang="de-DE" smtClean="0"/>
              <a:t>11</a:t>
            </a:fld>
            <a:endParaRPr lang="de-DE"/>
          </a:p>
        </p:txBody>
      </p:sp>
    </p:spTree>
    <p:extLst>
      <p:ext uri="{BB962C8B-B14F-4D97-AF65-F5344CB8AC3E}">
        <p14:creationId xmlns:p14="http://schemas.microsoft.com/office/powerpoint/2010/main" val="207300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Natürlich ist es nicht möglich, mit einer Webseite alle Fragen zu beantworten, die sich im Rahmen von inklusiven Unterricht stellen. </a:t>
            </a:r>
          </a:p>
          <a:p>
            <a:r>
              <a:rPr lang="de-DE" baseline="0" dirty="0" smtClean="0"/>
              <a:t>Da Lehrkräfte im inklusiven Unterricht aber oft vor großen Herausforderungen stehen, können die Unterrichtsideen und Hintergrundinformationen (mathematikdidaktisch sowie sonderpädagogisch) eine Hilfe darstellen und praxisnahe Unterstützung bieten.</a:t>
            </a:r>
          </a:p>
          <a:p>
            <a:r>
              <a:rPr lang="de-DE" baseline="0" dirty="0" smtClean="0"/>
              <a:t>Die praktischen Beispiele können zwar direkt im Unterricht eingesetzt werden, sollen aber vor allem als exemplarische Anregungen genutzt werden.</a:t>
            </a:r>
          </a:p>
          <a:p>
            <a:r>
              <a:rPr lang="de-DE" baseline="0" dirty="0" smtClean="0"/>
              <a:t>Gegliedert ist die Webseite in vier verschiedene Rubriken: </a:t>
            </a:r>
            <a:r>
              <a:rPr lang="de-DE" i="1" baseline="0" dirty="0" smtClean="0"/>
              <a:t>Leitideen, Inhalte, Förderschwerpunkte und Schuleinblicke (s. blaue Leiste)</a:t>
            </a:r>
            <a:r>
              <a:rPr lang="de-DE" baseline="0" dirty="0" smtClean="0"/>
              <a:t>, die sich unterschiedlichen Schwerpunkten widmen. </a:t>
            </a:r>
          </a:p>
          <a:p>
            <a:endParaRPr lang="de-DE" baseline="0" dirty="0" smtClean="0"/>
          </a:p>
        </p:txBody>
      </p:sp>
      <p:sp>
        <p:nvSpPr>
          <p:cNvPr id="4" name="Foliennummernplatzhalter 3"/>
          <p:cNvSpPr>
            <a:spLocks noGrp="1"/>
          </p:cNvSpPr>
          <p:nvPr>
            <p:ph type="sldNum" sz="quarter" idx="10"/>
          </p:nvPr>
        </p:nvSpPr>
        <p:spPr/>
        <p:txBody>
          <a:bodyPr/>
          <a:lstStyle/>
          <a:p>
            <a:fld id="{0E1B5273-B4D9-C844-A7F8-4B60E0E716F8}" type="slidenum">
              <a:rPr lang="de-DE" smtClean="0"/>
              <a:t>12</a:t>
            </a:fld>
            <a:endParaRPr lang="de-DE"/>
          </a:p>
        </p:txBody>
      </p:sp>
    </p:spTree>
    <p:extLst>
      <p:ext uri="{BB962C8B-B14F-4D97-AF65-F5344CB8AC3E}">
        <p14:creationId xmlns:p14="http://schemas.microsoft.com/office/powerpoint/2010/main" val="207300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Das Poster (pikas-mi.dzlm.de/904) zeigt die vier Rubriken mit kompakten inhaltlichen Zusammenfassungen im Überblick.</a:t>
            </a:r>
          </a:p>
          <a:p>
            <a:r>
              <a:rPr lang="de-DE" baseline="0" dirty="0" smtClean="0"/>
              <a:t>Nachfolgend sollen alle Rubriken kurz vorgestellt werden. </a:t>
            </a:r>
          </a:p>
          <a:p>
            <a:endParaRPr lang="de-DE" baseline="0" dirty="0" smtClean="0"/>
          </a:p>
          <a:p>
            <a:endParaRPr lang="de-DE" baseline="0" dirty="0" smtClean="0"/>
          </a:p>
        </p:txBody>
      </p:sp>
      <p:sp>
        <p:nvSpPr>
          <p:cNvPr id="4" name="Foliennummernplatzhalter 3"/>
          <p:cNvSpPr>
            <a:spLocks noGrp="1"/>
          </p:cNvSpPr>
          <p:nvPr>
            <p:ph type="sldNum" sz="quarter" idx="10"/>
          </p:nvPr>
        </p:nvSpPr>
        <p:spPr/>
        <p:txBody>
          <a:bodyPr/>
          <a:lstStyle/>
          <a:p>
            <a:fld id="{0E1B5273-B4D9-C844-A7F8-4B60E0E716F8}" type="slidenum">
              <a:rPr lang="de-DE" smtClean="0"/>
              <a:t>13</a:t>
            </a:fld>
            <a:endParaRPr lang="de-DE"/>
          </a:p>
        </p:txBody>
      </p:sp>
    </p:spTree>
    <p:extLst>
      <p:ext uri="{BB962C8B-B14F-4D97-AF65-F5344CB8AC3E}">
        <p14:creationId xmlns:p14="http://schemas.microsoft.com/office/powerpoint/2010/main" val="207300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Das Poster (pikas-mi.dzlm.de/904) zeigt die vier Rubriken mit kompakten inhaltlichen Zusammenfassungen im Überblick.</a:t>
            </a:r>
          </a:p>
          <a:p>
            <a:r>
              <a:rPr lang="de-DE" baseline="0" dirty="0" smtClean="0"/>
              <a:t>Nachfolgend sollen alle Rubriken kurz vorgestellt werden. </a:t>
            </a:r>
          </a:p>
        </p:txBody>
      </p:sp>
      <p:sp>
        <p:nvSpPr>
          <p:cNvPr id="4" name="Foliennummernplatzhalter 3"/>
          <p:cNvSpPr>
            <a:spLocks noGrp="1"/>
          </p:cNvSpPr>
          <p:nvPr>
            <p:ph type="sldNum" sz="quarter" idx="10"/>
          </p:nvPr>
        </p:nvSpPr>
        <p:spPr/>
        <p:txBody>
          <a:bodyPr/>
          <a:lstStyle/>
          <a:p>
            <a:fld id="{0E1B5273-B4D9-C844-A7F8-4B60E0E716F8}" type="slidenum">
              <a:rPr lang="de-DE" smtClean="0"/>
              <a:t>14</a:t>
            </a:fld>
            <a:endParaRPr lang="de-DE"/>
          </a:p>
        </p:txBody>
      </p:sp>
    </p:spTree>
    <p:extLst>
      <p:ext uri="{BB962C8B-B14F-4D97-AF65-F5344CB8AC3E}">
        <p14:creationId xmlns:p14="http://schemas.microsoft.com/office/powerpoint/2010/main" val="207300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Leitideen sind inhaltsübergreifende Aspekte, Methoden, Werkzeuge etc., welche zwar beispielhaft an einem Inhalt anschaulich verdeutlicht werden aber auf andere Inhalte übertragen werden können. </a:t>
            </a:r>
          </a:p>
          <a:p>
            <a:r>
              <a:rPr lang="de-DE" baseline="0" dirty="0" smtClean="0"/>
              <a:t>Die Rubrik Leitideen beschäftigt sich mit vier zentralen Themen (Modulen): „Aufgaben adaptieren“; „Diagnosegeleitet fördern; „Effektiv üben“, und „Gemeinsamen Austausch anregen“ (s.  such nächste Folie Screenshot von der Webseite; Startseite der Rubrik Leitideen: pikas-mi.dzlm.de/100)</a:t>
            </a:r>
          </a:p>
          <a:p>
            <a:endParaRPr lang="de-DE" baseline="0" dirty="0" smtClean="0"/>
          </a:p>
        </p:txBody>
      </p:sp>
      <p:sp>
        <p:nvSpPr>
          <p:cNvPr id="4" name="Foliennummernplatzhalter 3"/>
          <p:cNvSpPr>
            <a:spLocks noGrp="1"/>
          </p:cNvSpPr>
          <p:nvPr>
            <p:ph type="sldNum" sz="quarter" idx="10"/>
          </p:nvPr>
        </p:nvSpPr>
        <p:spPr/>
        <p:txBody>
          <a:bodyPr/>
          <a:lstStyle/>
          <a:p>
            <a:fld id="{0E1B5273-B4D9-C844-A7F8-4B60E0E716F8}" type="slidenum">
              <a:rPr lang="de-DE" smtClean="0"/>
              <a:t>15</a:t>
            </a:fld>
            <a:endParaRPr lang="de-DE"/>
          </a:p>
        </p:txBody>
      </p:sp>
    </p:spTree>
    <p:extLst>
      <p:ext uri="{BB962C8B-B14F-4D97-AF65-F5344CB8AC3E}">
        <p14:creationId xmlns:p14="http://schemas.microsoft.com/office/powerpoint/2010/main" val="207300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Startseite der Rubrik Leitideen: pikas-mi.dzlm.de/100 mit den vier Modulen (Block rechts). </a:t>
            </a:r>
          </a:p>
          <a:p>
            <a:r>
              <a:rPr lang="de-DE" baseline="0" dirty="0" smtClean="0"/>
              <a:t>Bisher ist das Modul „Aufgaben adaptieren“ komplett ausgearbeitet und das Modul „Diagnosegeleitet fördern“ in Teilen (Stand: Juni 2017).</a:t>
            </a:r>
          </a:p>
        </p:txBody>
      </p:sp>
      <p:sp>
        <p:nvSpPr>
          <p:cNvPr id="4" name="Foliennummernplatzhalter 3"/>
          <p:cNvSpPr>
            <a:spLocks noGrp="1"/>
          </p:cNvSpPr>
          <p:nvPr>
            <p:ph type="sldNum" sz="quarter" idx="10"/>
          </p:nvPr>
        </p:nvSpPr>
        <p:spPr/>
        <p:txBody>
          <a:bodyPr/>
          <a:lstStyle/>
          <a:p>
            <a:fld id="{0E1B5273-B4D9-C844-A7F8-4B60E0E716F8}" type="slidenum">
              <a:rPr lang="de-DE" smtClean="0"/>
              <a:t>16</a:t>
            </a:fld>
            <a:endParaRPr lang="de-DE"/>
          </a:p>
        </p:txBody>
      </p:sp>
    </p:spTree>
    <p:extLst>
      <p:ext uri="{BB962C8B-B14F-4D97-AF65-F5344CB8AC3E}">
        <p14:creationId xmlns:p14="http://schemas.microsoft.com/office/powerpoint/2010/main" val="207300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Ein Modul (z.B. Aufgaben adaptieren, pikas-mi.dzlm.de/101) der Rubrik Leitideen unterteilt sich noch einmal in verschiedene Teilmodule (s. Screenshot; Kasten rechts z.B. „Tipps und Herausforderungen bereithalten“ oder „Forschermittel verwenden“). </a:t>
            </a:r>
          </a:p>
          <a:p>
            <a:r>
              <a:rPr lang="de-DE" baseline="0" dirty="0" smtClean="0"/>
              <a:t>Dort sind z.B. die konkreten Adaptionsmöglichkeiten zu finden. </a:t>
            </a:r>
          </a:p>
        </p:txBody>
      </p:sp>
      <p:sp>
        <p:nvSpPr>
          <p:cNvPr id="4" name="Foliennummernplatzhalter 3"/>
          <p:cNvSpPr>
            <a:spLocks noGrp="1"/>
          </p:cNvSpPr>
          <p:nvPr>
            <p:ph type="sldNum" sz="quarter" idx="10"/>
          </p:nvPr>
        </p:nvSpPr>
        <p:spPr/>
        <p:txBody>
          <a:bodyPr/>
          <a:lstStyle/>
          <a:p>
            <a:fld id="{0E1B5273-B4D9-C844-A7F8-4B60E0E716F8}" type="slidenum">
              <a:rPr lang="de-DE" smtClean="0"/>
              <a:t>17</a:t>
            </a:fld>
            <a:endParaRPr lang="de-DE"/>
          </a:p>
        </p:txBody>
      </p:sp>
    </p:spTree>
    <p:extLst>
      <p:ext uri="{BB962C8B-B14F-4D97-AF65-F5344CB8AC3E}">
        <p14:creationId xmlns:p14="http://schemas.microsoft.com/office/powerpoint/2010/main" val="207300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Der Aufbau jedes Teilmoduls gliedert sich in:</a:t>
            </a:r>
          </a:p>
          <a:p>
            <a:r>
              <a:rPr lang="de-DE" u="sng" baseline="0" dirty="0" smtClean="0"/>
              <a:t>Einstieg</a:t>
            </a:r>
            <a:r>
              <a:rPr lang="de-DE" baseline="0" dirty="0" smtClean="0"/>
              <a:t> (anschauliche Einführung in die Thematik; s. Screenshot hier am Beispiel „Forschermittel verwenden“; pikas-mi.dzlm.de/170);</a:t>
            </a:r>
          </a:p>
          <a:p>
            <a:r>
              <a:rPr lang="de-DE" u="sng" baseline="0" dirty="0" smtClean="0"/>
              <a:t>Hintergrund </a:t>
            </a:r>
            <a:r>
              <a:rPr lang="de-DE" baseline="0" dirty="0" smtClean="0"/>
              <a:t>(theoretische Hintergrundinformationen zum Verständnis der Thematik);</a:t>
            </a:r>
          </a:p>
          <a:p>
            <a:r>
              <a:rPr lang="de-DE" i="0" u="sng" baseline="0" dirty="0" smtClean="0"/>
              <a:t>Unterricht</a:t>
            </a:r>
            <a:r>
              <a:rPr lang="de-DE" baseline="0" dirty="0" smtClean="0"/>
              <a:t> (praktische Beispiele zur Umsetzung im Unterricht);</a:t>
            </a:r>
          </a:p>
          <a:p>
            <a:r>
              <a:rPr lang="de-DE" u="sng" baseline="0" dirty="0" smtClean="0"/>
              <a:t>Material</a:t>
            </a:r>
            <a:r>
              <a:rPr lang="de-DE" baseline="0" dirty="0" smtClean="0"/>
              <a:t> (Materialien zum Herunterladen).</a:t>
            </a:r>
          </a:p>
        </p:txBody>
      </p:sp>
      <p:sp>
        <p:nvSpPr>
          <p:cNvPr id="4" name="Foliennummernplatzhalter 3"/>
          <p:cNvSpPr>
            <a:spLocks noGrp="1"/>
          </p:cNvSpPr>
          <p:nvPr>
            <p:ph type="sldNum" sz="quarter" idx="10"/>
          </p:nvPr>
        </p:nvSpPr>
        <p:spPr/>
        <p:txBody>
          <a:bodyPr/>
          <a:lstStyle/>
          <a:p>
            <a:fld id="{0E1B5273-B4D9-C844-A7F8-4B60E0E716F8}" type="slidenum">
              <a:rPr lang="de-DE" smtClean="0"/>
              <a:t>18</a:t>
            </a:fld>
            <a:endParaRPr lang="de-DE"/>
          </a:p>
        </p:txBody>
      </p:sp>
    </p:spTree>
    <p:extLst>
      <p:ext uri="{BB962C8B-B14F-4D97-AF65-F5344CB8AC3E}">
        <p14:creationId xmlns:p14="http://schemas.microsoft.com/office/powerpoint/2010/main" val="207300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lstStyle/>
          <a:p>
            <a:r>
              <a:rPr lang="de-DE" dirty="0" smtClean="0"/>
              <a:t>Um genauer auf das Projekt eingehen zu können,</a:t>
            </a:r>
            <a:r>
              <a:rPr lang="de-DE" baseline="0" dirty="0" smtClean="0"/>
              <a:t> soll zu Anfang kurz die Ausgangslage (Punkt 1) d.h. zum Beispiel das Inklusionsverständnis erläutert werden, woraufhin die Hintergrundinformationen zum Projekt (Punkt 2) und die Webseite (Punkt 3) etwas ausführlicher dargestellt werden. Zum Abschluss soll es noch einen Hinweis auf weiterführende Informationen (Punkt 4) geben.</a:t>
            </a:r>
            <a:endParaRPr lang="de-DE" dirty="0"/>
          </a:p>
        </p:txBody>
      </p:sp>
      <p:sp>
        <p:nvSpPr>
          <p:cNvPr id="4" name="Foliennummernplatzhalter 3"/>
          <p:cNvSpPr>
            <a:spLocks noGrp="1"/>
          </p:cNvSpPr>
          <p:nvPr>
            <p:ph type="sldNum" sz="quarter" idx="10"/>
          </p:nvPr>
        </p:nvSpPr>
        <p:spPr/>
        <p:txBody>
          <a:bodyPr/>
          <a:lstStyle/>
          <a:p>
            <a:fld id="{0E1B5273-B4D9-C844-A7F8-4B60E0E716F8}" type="slidenum">
              <a:rPr lang="de-DE" smtClean="0"/>
              <a:t>1</a:t>
            </a:fld>
            <a:endParaRPr lang="de-DE"/>
          </a:p>
        </p:txBody>
      </p:sp>
    </p:spTree>
    <p:extLst>
      <p:ext uri="{BB962C8B-B14F-4D97-AF65-F5344CB8AC3E}">
        <p14:creationId xmlns:p14="http://schemas.microsoft.com/office/powerpoint/2010/main" val="878777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p:txBody>
      </p:sp>
      <p:sp>
        <p:nvSpPr>
          <p:cNvPr id="4" name="Foliennummernplatzhalter 3"/>
          <p:cNvSpPr>
            <a:spLocks noGrp="1"/>
          </p:cNvSpPr>
          <p:nvPr>
            <p:ph type="sldNum" sz="quarter" idx="10"/>
          </p:nvPr>
        </p:nvSpPr>
        <p:spPr/>
        <p:txBody>
          <a:bodyPr/>
          <a:lstStyle/>
          <a:p>
            <a:fld id="{0E1B5273-B4D9-C844-A7F8-4B60E0E716F8}" type="slidenum">
              <a:rPr lang="de-DE" smtClean="0"/>
              <a:t>19</a:t>
            </a:fld>
            <a:endParaRPr lang="de-DE"/>
          </a:p>
        </p:txBody>
      </p:sp>
    </p:spTree>
    <p:extLst>
      <p:ext uri="{BB962C8B-B14F-4D97-AF65-F5344CB8AC3E}">
        <p14:creationId xmlns:p14="http://schemas.microsoft.com/office/powerpoint/2010/main" val="207300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Zielsetzung der Rubrik „Inhalte“ (pikas-mi.dzlm.de/400): </a:t>
            </a:r>
          </a:p>
          <a:p>
            <a:pPr marL="171450" indent="-171450">
              <a:buFont typeface="Arial"/>
              <a:buChar char="•"/>
            </a:pPr>
            <a:r>
              <a:rPr lang="de-DE" baseline="0" dirty="0" smtClean="0"/>
              <a:t>zentrale mathematische Inhalte für den Einsatz im inklusiven Unterricht aufbereiten</a:t>
            </a:r>
          </a:p>
          <a:p>
            <a:pPr marL="171450" indent="-171450">
              <a:buFont typeface="Arial"/>
              <a:buChar char="•"/>
            </a:pPr>
            <a:r>
              <a:rPr lang="de-DE" baseline="0" dirty="0" smtClean="0"/>
              <a:t>Gemeinsame Lernsituationen gestalten – durch die Adaption grundlegender Aufgabenstellungen und mit Ideen zu individuellen Unterstützungsmaßnahmen</a:t>
            </a:r>
          </a:p>
          <a:p>
            <a:pPr marL="0" indent="0">
              <a:buFont typeface="Arial"/>
              <a:buNone/>
            </a:pPr>
            <a:r>
              <a:rPr lang="de-DE" baseline="0" dirty="0" smtClean="0"/>
              <a:t>Unterthemen:</a:t>
            </a:r>
          </a:p>
          <a:p>
            <a:pPr marL="171450" indent="-171450">
              <a:buFont typeface="Arial" panose="020B0604020202020204" pitchFamily="34" charset="0"/>
              <a:buChar char="•"/>
            </a:pPr>
            <a:r>
              <a:rPr lang="de-DE" baseline="0" dirty="0" smtClean="0"/>
              <a:t>Planungsschritte</a:t>
            </a:r>
          </a:p>
          <a:p>
            <a:pPr marL="171450" indent="-171450">
              <a:buFont typeface="Arial" panose="020B0604020202020204" pitchFamily="34" charset="0"/>
              <a:buChar char="•"/>
            </a:pPr>
            <a:r>
              <a:rPr lang="de-DE" baseline="0" dirty="0" smtClean="0"/>
              <a:t>zentrale Themen aus dem Lehrplan – Konzentration auf arithmetische Themen (werden in der Adaption für den inklusiven MU von Lehrkräften oft als schwierig empfunden)</a:t>
            </a:r>
          </a:p>
          <a:p>
            <a:pPr marL="0" indent="0">
              <a:buFont typeface="Arial"/>
              <a:buNone/>
            </a:pPr>
            <a:endParaRPr lang="de-DE" baseline="0" dirty="0" smtClean="0"/>
          </a:p>
        </p:txBody>
      </p:sp>
      <p:sp>
        <p:nvSpPr>
          <p:cNvPr id="4" name="Foliennummernplatzhalter 3"/>
          <p:cNvSpPr>
            <a:spLocks noGrp="1"/>
          </p:cNvSpPr>
          <p:nvPr>
            <p:ph type="sldNum" sz="quarter" idx="10"/>
          </p:nvPr>
        </p:nvSpPr>
        <p:spPr/>
        <p:txBody>
          <a:bodyPr/>
          <a:lstStyle/>
          <a:p>
            <a:fld id="{0E1B5273-B4D9-C844-A7F8-4B60E0E716F8}" type="slidenum">
              <a:rPr lang="de-DE" smtClean="0"/>
              <a:t>20</a:t>
            </a:fld>
            <a:endParaRPr lang="de-DE"/>
          </a:p>
        </p:txBody>
      </p:sp>
    </p:spTree>
    <p:extLst>
      <p:ext uri="{BB962C8B-B14F-4D97-AF65-F5344CB8AC3E}">
        <p14:creationId xmlns:p14="http://schemas.microsoft.com/office/powerpoint/2010/main" val="207300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Der Aufbau jedes Teilmoduls gliedert sich in:</a:t>
            </a:r>
          </a:p>
          <a:p>
            <a:r>
              <a:rPr lang="de-DE" u="sng" baseline="0" dirty="0" smtClean="0"/>
              <a:t>Einstieg</a:t>
            </a:r>
            <a:r>
              <a:rPr lang="de-DE" baseline="0" dirty="0" smtClean="0"/>
              <a:t> (anschauliche Einführung in die Thematik; s. Screenshot hier am Beispiel „Zahlvorstellungen (ZR 0 bis 100); pikas-mi.dzlm.de/420);</a:t>
            </a:r>
          </a:p>
          <a:p>
            <a:r>
              <a:rPr lang="de-DE" u="sng" baseline="0" dirty="0" smtClean="0"/>
              <a:t>Hintergrund </a:t>
            </a:r>
            <a:r>
              <a:rPr lang="de-DE" baseline="0" dirty="0" smtClean="0"/>
              <a:t>(theoretische Hintergrundinformationen zum Verständnis der Thematik);</a:t>
            </a:r>
          </a:p>
          <a:p>
            <a:r>
              <a:rPr lang="de-DE" u="sng" baseline="0" dirty="0" smtClean="0"/>
              <a:t>Unterricht</a:t>
            </a:r>
            <a:r>
              <a:rPr lang="de-DE" baseline="0" dirty="0" smtClean="0"/>
              <a:t> (</a:t>
            </a:r>
            <a:r>
              <a:rPr lang="de-DE" sz="1200" kern="1200" dirty="0" smtClean="0">
                <a:solidFill>
                  <a:schemeClr val="tx1"/>
                </a:solidFill>
                <a:effectLst/>
                <a:latin typeface="+mn-lt"/>
                <a:ea typeface="+mn-ea"/>
                <a:cs typeface="+mn-cs"/>
              </a:rPr>
              <a:t>ausgewählte Inhalte</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als Anschauungsbeispiel für</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eine Umsetzung in der Praxis und als Musterschablone</a:t>
            </a:r>
            <a:r>
              <a:rPr lang="de-DE" sz="1200" kern="1200" baseline="0" dirty="0" smtClean="0">
                <a:solidFill>
                  <a:schemeClr val="tx1"/>
                </a:solidFill>
                <a:effectLst/>
                <a:latin typeface="+mn-lt"/>
                <a:ea typeface="+mn-ea"/>
                <a:cs typeface="+mn-cs"/>
              </a:rPr>
              <a:t> für </a:t>
            </a:r>
            <a:r>
              <a:rPr lang="de-DE" sz="1200" kern="1200" dirty="0" smtClean="0">
                <a:solidFill>
                  <a:schemeClr val="tx1"/>
                </a:solidFill>
                <a:effectLst/>
                <a:latin typeface="+mn-lt"/>
                <a:ea typeface="+mn-ea"/>
                <a:cs typeface="+mn-cs"/>
              </a:rPr>
              <a:t>die Übertragung auf weitere Inhalte);</a:t>
            </a:r>
            <a:endParaRPr lang="de-DE" dirty="0" smtClean="0">
              <a:effectLst/>
            </a:endParaRPr>
          </a:p>
          <a:p>
            <a:r>
              <a:rPr lang="de-DE" u="sng" baseline="0" dirty="0" smtClean="0"/>
              <a:t>Material</a:t>
            </a:r>
            <a:r>
              <a:rPr lang="de-DE" baseline="0" dirty="0" smtClean="0"/>
              <a:t> (Materialien zum Herunterladen).</a:t>
            </a:r>
          </a:p>
          <a:p>
            <a:endParaRPr lang="de-DE" baseline="0" dirty="0" smtClean="0"/>
          </a:p>
          <a:p>
            <a:r>
              <a:rPr lang="de-DE" baseline="0" dirty="0" smtClean="0"/>
              <a:t>Bisher sind die Module „Unterrichtsplanung GL“, „Zahlvorstellungen (ZR 0 bis 100)“ und „Größenvorstellungen und Umgang mit Größen (Geldwerte)“ ausgearbeitet (Stand: Juni 2017). </a:t>
            </a:r>
          </a:p>
          <a:p>
            <a:endParaRPr lang="de-DE" baseline="0" dirty="0" smtClean="0"/>
          </a:p>
        </p:txBody>
      </p:sp>
      <p:sp>
        <p:nvSpPr>
          <p:cNvPr id="4" name="Foliennummernplatzhalter 3"/>
          <p:cNvSpPr>
            <a:spLocks noGrp="1"/>
          </p:cNvSpPr>
          <p:nvPr>
            <p:ph type="sldNum" sz="quarter" idx="10"/>
          </p:nvPr>
        </p:nvSpPr>
        <p:spPr/>
        <p:txBody>
          <a:bodyPr/>
          <a:lstStyle/>
          <a:p>
            <a:fld id="{0E1B5273-B4D9-C844-A7F8-4B60E0E716F8}" type="slidenum">
              <a:rPr lang="de-DE" smtClean="0"/>
              <a:t>21</a:t>
            </a:fld>
            <a:endParaRPr lang="de-DE"/>
          </a:p>
        </p:txBody>
      </p:sp>
    </p:spTree>
    <p:extLst>
      <p:ext uri="{BB962C8B-B14F-4D97-AF65-F5344CB8AC3E}">
        <p14:creationId xmlns:p14="http://schemas.microsoft.com/office/powerpoint/2010/main" val="207300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u="sng" baseline="0" dirty="0" smtClean="0"/>
              <a:t>Format: Aufgabenstellungen: kompakt (Basisaufgabe / Reduktion / Erweiterung);s. auch pikas-mi.dzlm.de/413:</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In einer kompakten Übersicht werden exemplarisch mögliche Adaptionen der Basisaufgaben, d.h. vertiefende Aufgabenstellungen, mögliche Reduktionen und Erweiterungen der Anforderungen erkundet, so dass jeweils die inhaltliche Bandbreite der Aufgabenstellung deutlich wird.</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Zudem sind die vertiefenden Aufgabenstellungen im Allgemeinen so angelegt, dass sie neben der </a:t>
            </a:r>
            <a:r>
              <a:rPr lang="de-DE" i="1" baseline="0" dirty="0" smtClean="0"/>
              <a:t>Basisaufgabe </a:t>
            </a:r>
            <a:r>
              <a:rPr lang="de-DE" i="0" baseline="0" dirty="0" smtClean="0"/>
              <a:t>(links auf der Grafik) </a:t>
            </a:r>
            <a:r>
              <a:rPr lang="de-DE" baseline="0" dirty="0" smtClean="0"/>
              <a:t>auch auf die Aufgabenstellungen der </a:t>
            </a:r>
            <a:r>
              <a:rPr lang="de-DE" i="1" baseline="0" dirty="0" smtClean="0"/>
              <a:t>Reduktion</a:t>
            </a:r>
            <a:r>
              <a:rPr lang="de-DE" baseline="0" dirty="0" smtClean="0"/>
              <a:t> und </a:t>
            </a:r>
            <a:r>
              <a:rPr lang="de-DE" i="1" baseline="0" dirty="0" smtClean="0"/>
              <a:t>Erweiterung</a:t>
            </a:r>
            <a:r>
              <a:rPr lang="de-DE" baseline="0" dirty="0" smtClean="0"/>
              <a:t>  (rechts auf der Grafik) bezogen und angewendet werden können.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Dargestellt werden zudem konkrete Ideen zu den </a:t>
            </a:r>
            <a:r>
              <a:rPr lang="de-DE" i="1" baseline="0" dirty="0" smtClean="0"/>
              <a:t>Möglichkeiten individueller Unterstützung </a:t>
            </a:r>
            <a:r>
              <a:rPr lang="de-DE" baseline="0" dirty="0" smtClean="0"/>
              <a:t>(beispielsweise medial und organisatorisch, s. Grafik unten), die über alle Bereiche einer inhaltlichen Differenzierung hinweg eingesetzt werden können.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p:txBody>
      </p:sp>
      <p:sp>
        <p:nvSpPr>
          <p:cNvPr id="4" name="Foliennummernplatzhalter 3"/>
          <p:cNvSpPr>
            <a:spLocks noGrp="1"/>
          </p:cNvSpPr>
          <p:nvPr>
            <p:ph type="sldNum" sz="quarter" idx="10"/>
          </p:nvPr>
        </p:nvSpPr>
        <p:spPr/>
        <p:txBody>
          <a:bodyPr/>
          <a:lstStyle/>
          <a:p>
            <a:fld id="{0E1B5273-B4D9-C844-A7F8-4B60E0E716F8}" type="slidenum">
              <a:rPr lang="de-DE" smtClean="0"/>
              <a:t>22</a:t>
            </a:fld>
            <a:endParaRPr lang="de-DE"/>
          </a:p>
        </p:txBody>
      </p:sp>
    </p:spTree>
    <p:extLst>
      <p:ext uri="{BB962C8B-B14F-4D97-AF65-F5344CB8AC3E}">
        <p14:creationId xmlns:p14="http://schemas.microsoft.com/office/powerpoint/2010/main" val="207300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smtClean="0">
                <a:solidFill>
                  <a:schemeClr val="tx1"/>
                </a:solidFill>
                <a:effectLst/>
                <a:latin typeface="+mn-lt"/>
                <a:ea typeface="+mn-ea"/>
                <a:cs typeface="+mn-cs"/>
              </a:rPr>
              <a:t>Auf der Webseite sind alle Bereiche hinterlegt mit vertiefenden Erläuterungen, Abbildungen, Beispielen, ...</a:t>
            </a:r>
            <a:r>
              <a:rPr lang="de-DE" b="0" i="1" baseline="0" dirty="0" smtClean="0">
                <a:solidFill>
                  <a:srgbClr val="FF0000"/>
                </a:solidFill>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Beispiel: Erkundung der Bandbreite einer grundlegenden Aufgabenstellung (hier zum „</a:t>
            </a:r>
            <a:r>
              <a:rPr lang="de-DE" i="1" baseline="0" dirty="0" smtClean="0"/>
              <a:t>Muster legen</a:t>
            </a:r>
            <a:r>
              <a:rPr lang="de-DE" baseline="0" dirty="0" smtClean="0"/>
              <a:t>“; pikas-mi.dzlm.de/423).</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r>
              <a:rPr lang="de-DE" u="sng" baseline="0" dirty="0" smtClean="0"/>
              <a:t>Kompakte Darstellung:</a:t>
            </a:r>
          </a:p>
          <a:p>
            <a:r>
              <a:rPr lang="de-DE" sz="1200" kern="1200" dirty="0" smtClean="0">
                <a:solidFill>
                  <a:schemeClr val="tx1"/>
                </a:solidFill>
                <a:effectLst/>
                <a:latin typeface="+mn-lt"/>
                <a:ea typeface="+mn-ea"/>
                <a:cs typeface="+mn-cs"/>
              </a:rPr>
              <a:t>Basisaufgabe („Immer 7 Plättchen! Lege verschiedene Muster.“) und vertiefende Aufgabenstellungen</a:t>
            </a:r>
          </a:p>
          <a:p>
            <a:r>
              <a:rPr lang="de-DE" sz="1200" kern="1200" baseline="0" dirty="0" smtClean="0">
                <a:solidFill>
                  <a:schemeClr val="tx1"/>
                </a:solidFill>
                <a:effectLst/>
                <a:latin typeface="+mn-lt"/>
                <a:ea typeface="+mn-ea"/>
                <a:cs typeface="+mn-cs"/>
              </a:rPr>
              <a:t>Reduktion (z.B. Legen von Plättchen auf einer Mustervorlage): Aufgabenstellungen für Kinder mit spezifischen Lernschwierigkeiten</a:t>
            </a:r>
          </a:p>
          <a:p>
            <a:r>
              <a:rPr lang="de-DE" sz="1200" kern="1200" baseline="0" dirty="0" smtClean="0">
                <a:solidFill>
                  <a:schemeClr val="tx1"/>
                </a:solidFill>
                <a:effectLst/>
                <a:latin typeface="+mn-lt"/>
                <a:ea typeface="+mn-ea"/>
                <a:cs typeface="+mn-cs"/>
              </a:rPr>
              <a:t>Erweiterung (z.B. Legen zweifarbiger Muster): Aufgaben für leistungsstarke Kinder</a:t>
            </a:r>
          </a:p>
          <a:p>
            <a:r>
              <a:rPr lang="de-DE" sz="1200" kern="1200" baseline="0" dirty="0" smtClean="0">
                <a:solidFill>
                  <a:schemeClr val="tx1"/>
                </a:solidFill>
                <a:effectLst/>
                <a:latin typeface="+mn-lt"/>
                <a:ea typeface="+mn-ea"/>
                <a:cs typeface="+mn-cs"/>
              </a:rPr>
              <a:t>Möglichkeiten individueller Unterstützung (z.B. Einsatz von Wendesteinen und Stempeln): mediale und organisatorische Unterstützung</a:t>
            </a:r>
          </a:p>
          <a:p>
            <a:endParaRPr lang="de-DE" sz="1200" kern="1200" baseline="0" dirty="0" smtClean="0">
              <a:solidFill>
                <a:schemeClr val="tx1"/>
              </a:solidFill>
              <a:effectLst/>
              <a:latin typeface="+mn-lt"/>
              <a:ea typeface="+mn-ea"/>
              <a:cs typeface="+mn-cs"/>
            </a:endParaRPr>
          </a:p>
          <a:p>
            <a:r>
              <a:rPr lang="de-DE" sz="1200" kern="1200" baseline="0" dirty="0" smtClean="0">
                <a:solidFill>
                  <a:schemeClr val="tx1"/>
                </a:solidFill>
                <a:effectLst/>
                <a:latin typeface="+mn-lt"/>
                <a:ea typeface="+mn-ea"/>
                <a:cs typeface="+mn-cs"/>
              </a:rPr>
              <a:t>Neben den „Aufgabenstellungen – kompakt“ sind in der Rubrik „Inhalte“ auch ausführliche Unterrichtssequenzen zu verschiedenen Themen zu finden (s. pikas-mi.dzlm.de/423).</a:t>
            </a: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p:txBody>
      </p:sp>
      <p:sp>
        <p:nvSpPr>
          <p:cNvPr id="4" name="Foliennummernplatzhalter 3"/>
          <p:cNvSpPr>
            <a:spLocks noGrp="1"/>
          </p:cNvSpPr>
          <p:nvPr>
            <p:ph type="sldNum" sz="quarter" idx="10"/>
          </p:nvPr>
        </p:nvSpPr>
        <p:spPr/>
        <p:txBody>
          <a:bodyPr/>
          <a:lstStyle/>
          <a:p>
            <a:fld id="{0E1B5273-B4D9-C844-A7F8-4B60E0E716F8}" type="slidenum">
              <a:rPr lang="de-DE" smtClean="0"/>
              <a:t>23</a:t>
            </a:fld>
            <a:endParaRPr lang="de-DE"/>
          </a:p>
        </p:txBody>
      </p:sp>
    </p:spTree>
    <p:extLst>
      <p:ext uri="{BB962C8B-B14F-4D97-AF65-F5344CB8AC3E}">
        <p14:creationId xmlns:p14="http://schemas.microsoft.com/office/powerpoint/2010/main" val="207300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p:txBody>
      </p:sp>
      <p:sp>
        <p:nvSpPr>
          <p:cNvPr id="4" name="Foliennummernplatzhalter 3"/>
          <p:cNvSpPr>
            <a:spLocks noGrp="1"/>
          </p:cNvSpPr>
          <p:nvPr>
            <p:ph type="sldNum" sz="quarter" idx="10"/>
          </p:nvPr>
        </p:nvSpPr>
        <p:spPr/>
        <p:txBody>
          <a:bodyPr/>
          <a:lstStyle/>
          <a:p>
            <a:fld id="{0E1B5273-B4D9-C844-A7F8-4B60E0E716F8}" type="slidenum">
              <a:rPr lang="de-DE" smtClean="0"/>
              <a:t>24</a:t>
            </a:fld>
            <a:endParaRPr lang="de-DE"/>
          </a:p>
        </p:txBody>
      </p:sp>
    </p:spTree>
    <p:extLst>
      <p:ext uri="{BB962C8B-B14F-4D97-AF65-F5344CB8AC3E}">
        <p14:creationId xmlns:p14="http://schemas.microsoft.com/office/powerpoint/2010/main" val="207300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Das Ziel der Rubrik Förderschwerpunkte ist es, über sonderpädagogische Fachthemen zu informieren und Anregungen für einen barrierefreien Mathematikunterricht zu geben.</a:t>
            </a:r>
          </a:p>
        </p:txBody>
      </p:sp>
      <p:sp>
        <p:nvSpPr>
          <p:cNvPr id="4" name="Foliennummernplatzhalter 3"/>
          <p:cNvSpPr>
            <a:spLocks noGrp="1"/>
          </p:cNvSpPr>
          <p:nvPr>
            <p:ph type="sldNum" sz="quarter" idx="10"/>
          </p:nvPr>
        </p:nvSpPr>
        <p:spPr/>
        <p:txBody>
          <a:bodyPr/>
          <a:lstStyle/>
          <a:p>
            <a:fld id="{0E1B5273-B4D9-C844-A7F8-4B60E0E716F8}" type="slidenum">
              <a:rPr lang="de-DE" smtClean="0"/>
              <a:t>25</a:t>
            </a:fld>
            <a:endParaRPr lang="de-DE"/>
          </a:p>
        </p:txBody>
      </p:sp>
    </p:spTree>
    <p:extLst>
      <p:ext uri="{BB962C8B-B14F-4D97-AF65-F5344CB8AC3E}">
        <p14:creationId xmlns:p14="http://schemas.microsoft.com/office/powerpoint/2010/main" val="207300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Neben den Merkmalen und Definitionen zu den sieben Förderschwerpunkten (s. Screenshot Block rechts; pikas-mi.dzlm.de/600) finden sich auch förderschwerpunktspezifische Unterstützungsmaßnahmen sowie einige Informationen zu Gesetzen und Verordnungen (AO-SF). </a:t>
            </a:r>
          </a:p>
        </p:txBody>
      </p:sp>
      <p:sp>
        <p:nvSpPr>
          <p:cNvPr id="4" name="Foliennummernplatzhalter 3"/>
          <p:cNvSpPr>
            <a:spLocks noGrp="1"/>
          </p:cNvSpPr>
          <p:nvPr>
            <p:ph type="sldNum" sz="quarter" idx="10"/>
          </p:nvPr>
        </p:nvSpPr>
        <p:spPr/>
        <p:txBody>
          <a:bodyPr/>
          <a:lstStyle/>
          <a:p>
            <a:fld id="{0E1B5273-B4D9-C844-A7F8-4B60E0E716F8}" type="slidenum">
              <a:rPr lang="de-DE" smtClean="0"/>
              <a:t>26</a:t>
            </a:fld>
            <a:endParaRPr lang="de-DE"/>
          </a:p>
        </p:txBody>
      </p:sp>
    </p:spTree>
    <p:extLst>
      <p:ext uri="{BB962C8B-B14F-4D97-AF65-F5344CB8AC3E}">
        <p14:creationId xmlns:p14="http://schemas.microsoft.com/office/powerpoint/2010/main" val="207300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Jeder Förderschwerpunkt ist in gleiche Teilmodule untergliedert:</a:t>
            </a:r>
          </a:p>
          <a:p>
            <a:r>
              <a:rPr lang="de-DE" u="sng" baseline="0" dirty="0" smtClean="0"/>
              <a:t>Einstieg</a:t>
            </a:r>
            <a:r>
              <a:rPr lang="de-DE" baseline="0" dirty="0" smtClean="0"/>
              <a:t> (anschaulicher Zugang in den jeweiligen Förderschwerpunkt durch eine Frage oder ein Problem aus der alltäglichen schulischen Praxis; Beispiel s. nächste Folie);</a:t>
            </a:r>
          </a:p>
          <a:p>
            <a:r>
              <a:rPr lang="de-DE" u="sng" baseline="0" dirty="0" smtClean="0"/>
              <a:t>Unterricht</a:t>
            </a:r>
            <a:r>
              <a:rPr lang="de-DE" baseline="0" dirty="0" smtClean="0"/>
              <a:t> (Beispiele für individuelle Unterstützungsmaßnahmen);</a:t>
            </a:r>
          </a:p>
          <a:p>
            <a:r>
              <a:rPr lang="de-DE" u="sng" baseline="0" dirty="0" smtClean="0"/>
              <a:t>Hintergrund </a:t>
            </a:r>
            <a:r>
              <a:rPr lang="de-DE" baseline="0" dirty="0" smtClean="0"/>
              <a:t>(charakteristische Merkmale und Besonderheiten von Kindern des jeweiligen Förderschwerpunkts allgemein und bezogen auf den Mathematikunterricht);</a:t>
            </a:r>
          </a:p>
          <a:p>
            <a:r>
              <a:rPr lang="de-DE" u="sng" baseline="0" dirty="0" smtClean="0"/>
              <a:t>Vertiefende Informationen </a:t>
            </a:r>
            <a:r>
              <a:rPr lang="de-DE" baseline="0" dirty="0" smtClean="0"/>
              <a:t>(um noch weiter in die Thematik einzusteigen besteht die Möglichkeit, sich mit Definitionen/Daten oder auch Bedingungsfaktoren vertiefend auseinanderzusetzen);</a:t>
            </a:r>
          </a:p>
          <a:p>
            <a:r>
              <a:rPr lang="de-DE" u="sng" baseline="0" dirty="0" smtClean="0"/>
              <a:t>Weiterführende Literatur </a:t>
            </a:r>
            <a:r>
              <a:rPr lang="de-DE" baseline="0" dirty="0" smtClean="0"/>
              <a:t>(Verweise auf Literatur und Links).</a:t>
            </a:r>
          </a:p>
        </p:txBody>
      </p:sp>
      <p:sp>
        <p:nvSpPr>
          <p:cNvPr id="4" name="Foliennummernplatzhalter 3"/>
          <p:cNvSpPr>
            <a:spLocks noGrp="1"/>
          </p:cNvSpPr>
          <p:nvPr>
            <p:ph type="sldNum" sz="quarter" idx="10"/>
          </p:nvPr>
        </p:nvSpPr>
        <p:spPr/>
        <p:txBody>
          <a:bodyPr/>
          <a:lstStyle/>
          <a:p>
            <a:fld id="{0E1B5273-B4D9-C844-A7F8-4B60E0E716F8}" type="slidenum">
              <a:rPr lang="de-DE" smtClean="0"/>
              <a:t>27</a:t>
            </a:fld>
            <a:endParaRPr lang="de-DE"/>
          </a:p>
        </p:txBody>
      </p:sp>
    </p:spTree>
    <p:extLst>
      <p:ext uri="{BB962C8B-B14F-4D97-AF65-F5344CB8AC3E}">
        <p14:creationId xmlns:p14="http://schemas.microsoft.com/office/powerpoint/2010/main" val="2073000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Bisher sind die Förderschwerpunkte „Lernen“ und „Sprache“ (ersten beiden oben rechts im Block; Stand: Juni 2017) ausgearbeitet. Hier zeigt die Folie den anschaulichen Einstieg in den Förderschwerpunkt Lernen (pikas-mi.dzlm.de/610) und rechts im Block ist nochmals die Struktur der Module erkennbar. </a:t>
            </a:r>
          </a:p>
        </p:txBody>
      </p:sp>
      <p:sp>
        <p:nvSpPr>
          <p:cNvPr id="4" name="Foliennummernplatzhalter 3"/>
          <p:cNvSpPr>
            <a:spLocks noGrp="1"/>
          </p:cNvSpPr>
          <p:nvPr>
            <p:ph type="sldNum" sz="quarter" idx="10"/>
          </p:nvPr>
        </p:nvSpPr>
        <p:spPr/>
        <p:txBody>
          <a:bodyPr/>
          <a:lstStyle/>
          <a:p>
            <a:fld id="{0E1B5273-B4D9-C844-A7F8-4B60E0E716F8}" type="slidenum">
              <a:rPr lang="de-DE" smtClean="0"/>
              <a:t>28</a:t>
            </a:fld>
            <a:endParaRPr lang="de-DE"/>
          </a:p>
        </p:txBody>
      </p:sp>
    </p:spTree>
    <p:extLst>
      <p:ext uri="{BB962C8B-B14F-4D97-AF65-F5344CB8AC3E}">
        <p14:creationId xmlns:p14="http://schemas.microsoft.com/office/powerpoint/2010/main" val="207300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E1B5273-B4D9-C844-A7F8-4B60E0E716F8}" type="slidenum">
              <a:rPr lang="de-DE" smtClean="0"/>
              <a:t>2</a:t>
            </a:fld>
            <a:endParaRPr lang="de-DE"/>
          </a:p>
        </p:txBody>
      </p:sp>
    </p:spTree>
    <p:extLst>
      <p:ext uri="{BB962C8B-B14F-4D97-AF65-F5344CB8AC3E}">
        <p14:creationId xmlns:p14="http://schemas.microsoft.com/office/powerpoint/2010/main" val="8787773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p:txBody>
      </p:sp>
      <p:sp>
        <p:nvSpPr>
          <p:cNvPr id="4" name="Foliennummernplatzhalter 3"/>
          <p:cNvSpPr>
            <a:spLocks noGrp="1"/>
          </p:cNvSpPr>
          <p:nvPr>
            <p:ph type="sldNum" sz="quarter" idx="10"/>
          </p:nvPr>
        </p:nvSpPr>
        <p:spPr/>
        <p:txBody>
          <a:bodyPr/>
          <a:lstStyle/>
          <a:p>
            <a:fld id="{0E1B5273-B4D9-C844-A7F8-4B60E0E716F8}" type="slidenum">
              <a:rPr lang="de-DE" smtClean="0"/>
              <a:t>29</a:t>
            </a:fld>
            <a:endParaRPr lang="de-DE"/>
          </a:p>
        </p:txBody>
      </p:sp>
    </p:spTree>
    <p:extLst>
      <p:ext uri="{BB962C8B-B14F-4D97-AF65-F5344CB8AC3E}">
        <p14:creationId xmlns:p14="http://schemas.microsoft.com/office/powerpoint/2010/main" val="2073000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Die Ziele der Rubrik „Schuleinblicke“ (pikas-mi.dzlm.de/800) sind es:</a:t>
            </a:r>
          </a:p>
          <a:p>
            <a:pPr marL="171450" indent="-171450">
              <a:buFont typeface="Arial" panose="020B0604020202020204" pitchFamily="34" charset="0"/>
              <a:buChar char="•"/>
            </a:pPr>
            <a:r>
              <a:rPr lang="de-DE" baseline="0" dirty="0" smtClean="0"/>
              <a:t>Praxisbeispiele aus verschiedenen Schulen aufzuzeigen, die bereits angefangen guten, inklusiven Unterricht zu praktikzieren</a:t>
            </a:r>
          </a:p>
          <a:p>
            <a:pPr marL="171450" indent="-171450">
              <a:buFont typeface="Arial" panose="020B0604020202020204" pitchFamily="34" charset="0"/>
              <a:buChar char="•"/>
            </a:pPr>
            <a:r>
              <a:rPr lang="de-DE" baseline="0" dirty="0" smtClean="0"/>
              <a:t>Lehrkräfte zum Austausch und zur Kooperation anzuregen</a:t>
            </a:r>
          </a:p>
        </p:txBody>
      </p:sp>
      <p:sp>
        <p:nvSpPr>
          <p:cNvPr id="4" name="Foliennummernplatzhalter 3"/>
          <p:cNvSpPr>
            <a:spLocks noGrp="1"/>
          </p:cNvSpPr>
          <p:nvPr>
            <p:ph type="sldNum" sz="quarter" idx="10"/>
          </p:nvPr>
        </p:nvSpPr>
        <p:spPr/>
        <p:txBody>
          <a:bodyPr/>
          <a:lstStyle/>
          <a:p>
            <a:fld id="{0E1B5273-B4D9-C844-A7F8-4B60E0E716F8}" type="slidenum">
              <a:rPr lang="de-DE" smtClean="0"/>
              <a:t>30</a:t>
            </a:fld>
            <a:endParaRPr lang="de-DE"/>
          </a:p>
        </p:txBody>
      </p:sp>
    </p:spTree>
    <p:extLst>
      <p:ext uri="{BB962C8B-B14F-4D97-AF65-F5344CB8AC3E}">
        <p14:creationId xmlns:p14="http://schemas.microsoft.com/office/powerpoint/2010/main" val="2073000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Die Rubrik Schuleinblicke gliedert sich in 4 Module: Praxisideen, Kooperationen, Gespräche und Meldeamt. </a:t>
            </a:r>
          </a:p>
          <a:p>
            <a:r>
              <a:rPr lang="de-DE" baseline="0" dirty="0" smtClean="0"/>
              <a:t>In diesen Modulen sollen Einblicke in die Praxis d.h. zum Beispiel in Kooperationen oder inklusiv arbeitende Schulen gegeben werden. </a:t>
            </a:r>
          </a:p>
        </p:txBody>
      </p:sp>
      <p:sp>
        <p:nvSpPr>
          <p:cNvPr id="4" name="Foliennummernplatzhalter 3"/>
          <p:cNvSpPr>
            <a:spLocks noGrp="1"/>
          </p:cNvSpPr>
          <p:nvPr>
            <p:ph type="sldNum" sz="quarter" idx="10"/>
          </p:nvPr>
        </p:nvSpPr>
        <p:spPr/>
        <p:txBody>
          <a:bodyPr/>
          <a:lstStyle/>
          <a:p>
            <a:fld id="{0E1B5273-B4D9-C844-A7F8-4B60E0E716F8}" type="slidenum">
              <a:rPr lang="de-DE" smtClean="0"/>
              <a:t>31</a:t>
            </a:fld>
            <a:endParaRPr lang="de-DE"/>
          </a:p>
        </p:txBody>
      </p:sp>
    </p:spTree>
    <p:extLst>
      <p:ext uri="{BB962C8B-B14F-4D97-AF65-F5344CB8AC3E}">
        <p14:creationId xmlns:p14="http://schemas.microsoft.com/office/powerpoint/2010/main" val="2073000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u="sng" baseline="0" dirty="0" smtClean="0"/>
              <a:t>Praxisideen</a:t>
            </a:r>
            <a:r>
              <a:rPr lang="de-DE" baseline="0" dirty="0" smtClean="0"/>
              <a:t> (links im Bild, pikas-mi.dzlm.de/810): Perspektivisch sollen hier unterschiedliche Ideen aus der Unterrichts-, der Klassen- und auch der Gebäudegestaltung veröffentlicht werden, die nachahmenswert sind.</a:t>
            </a:r>
          </a:p>
          <a:p>
            <a:r>
              <a:rPr lang="de-DE" u="sng" baseline="0" dirty="0" smtClean="0"/>
              <a:t>Kooperationen</a:t>
            </a:r>
            <a:r>
              <a:rPr lang="de-DE" baseline="0" dirty="0" smtClean="0"/>
              <a:t> (rechts im Bild, pikas-mi.dzlm.de/820): Es geht vor allem um Kooperationen, welche die vielschichtigen Alltagsgestaltungen der Inklusion erleichtern können z.B. gegenseitige Hospitationen, professionelle Lerngemeinschaften usw.</a:t>
            </a:r>
          </a:p>
        </p:txBody>
      </p:sp>
      <p:sp>
        <p:nvSpPr>
          <p:cNvPr id="4" name="Foliennummernplatzhalter 3"/>
          <p:cNvSpPr>
            <a:spLocks noGrp="1"/>
          </p:cNvSpPr>
          <p:nvPr>
            <p:ph type="sldNum" sz="quarter" idx="10"/>
          </p:nvPr>
        </p:nvSpPr>
        <p:spPr/>
        <p:txBody>
          <a:bodyPr/>
          <a:lstStyle/>
          <a:p>
            <a:fld id="{0E1B5273-B4D9-C844-A7F8-4B60E0E716F8}" type="slidenum">
              <a:rPr lang="de-DE" smtClean="0"/>
              <a:t>32</a:t>
            </a:fld>
            <a:endParaRPr lang="de-DE"/>
          </a:p>
        </p:txBody>
      </p:sp>
    </p:spTree>
    <p:extLst>
      <p:ext uri="{BB962C8B-B14F-4D97-AF65-F5344CB8AC3E}">
        <p14:creationId xmlns:p14="http://schemas.microsoft.com/office/powerpoint/2010/main" val="2073000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u="sng" baseline="0" dirty="0" smtClean="0"/>
              <a:t>Gespräche</a:t>
            </a:r>
            <a:r>
              <a:rPr lang="de-DE" baseline="0" dirty="0" smtClean="0"/>
              <a:t> (links im Bild, pikas-mi.dzlm.de/830): Experteninterviews zu Unterrichtsentwicklung und aktueller Situation des inklusiven Mathematikunterrichts (aktuell sind zwei Gespräche auf der Webseite zu lesen; Stand: Mai 2017).</a:t>
            </a:r>
          </a:p>
          <a:p>
            <a:r>
              <a:rPr lang="de-DE" u="sng" baseline="0" dirty="0" smtClean="0"/>
              <a:t>Meldeamt</a:t>
            </a:r>
            <a:r>
              <a:rPr lang="de-DE" baseline="0" dirty="0" smtClean="0"/>
              <a:t> (rechts im Bild, pikas-mi.dzlm.de/840): Kontaktaufnahme mit dem Team von Mathe inklusiv bzw. Kommentare zur Veröffentlichung auf der Homepage </a:t>
            </a:r>
            <a:r>
              <a:rPr lang="de-DE" baseline="0" dirty="0" smtClean="0">
                <a:sym typeface="Wingdings" panose="05000000000000000000" pitchFamily="2" charset="2"/>
              </a:rPr>
              <a:t>z.B. für Lob, Kritik, Kooperationsgesuche etc. </a:t>
            </a:r>
            <a:endParaRPr lang="de-DE" baseline="0" dirty="0" smtClean="0"/>
          </a:p>
        </p:txBody>
      </p:sp>
      <p:sp>
        <p:nvSpPr>
          <p:cNvPr id="4" name="Foliennummernplatzhalter 3"/>
          <p:cNvSpPr>
            <a:spLocks noGrp="1"/>
          </p:cNvSpPr>
          <p:nvPr>
            <p:ph type="sldNum" sz="quarter" idx="10"/>
          </p:nvPr>
        </p:nvSpPr>
        <p:spPr/>
        <p:txBody>
          <a:bodyPr/>
          <a:lstStyle/>
          <a:p>
            <a:fld id="{0E1B5273-B4D9-C844-A7F8-4B60E0E716F8}" type="slidenum">
              <a:rPr lang="de-DE" smtClean="0"/>
              <a:t>33</a:t>
            </a:fld>
            <a:endParaRPr lang="de-DE"/>
          </a:p>
        </p:txBody>
      </p:sp>
    </p:spTree>
    <p:extLst>
      <p:ext uri="{BB962C8B-B14F-4D97-AF65-F5344CB8AC3E}">
        <p14:creationId xmlns:p14="http://schemas.microsoft.com/office/powerpoint/2010/main" val="2073000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E1B5273-B4D9-C844-A7F8-4B60E0E716F8}" type="slidenum">
              <a:rPr lang="de-DE" smtClean="0"/>
              <a:t>34</a:t>
            </a:fld>
            <a:endParaRPr lang="de-DE"/>
          </a:p>
        </p:txBody>
      </p:sp>
    </p:spTree>
    <p:extLst>
      <p:ext uri="{BB962C8B-B14F-4D97-AF65-F5344CB8AC3E}">
        <p14:creationId xmlns:p14="http://schemas.microsoft.com/office/powerpoint/2010/main" val="8787773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Neben den vier Rubriken finden sich auf der Webseite noch weitere Projektinfos z.B. Links und Tipps, Berichte von Veranstaltungen oder auch der Projektflyer oder das Projektposter als herunterladbare PDF-Datei. </a:t>
            </a:r>
          </a:p>
          <a:p>
            <a:r>
              <a:rPr lang="de-DE" baseline="0" dirty="0" smtClean="0"/>
              <a:t>Die innerhalb dieser Präsentation thematisierte Übersicht über die vier Rubriken ist auch auf dem Projekt-Poster von Mathe inklusiv (s. Screenshot Box rechts; pikas-mi.dzlm.de/904) zu finden. Das Poster kann heruntergeladen und ausgedruckt werden. </a:t>
            </a:r>
          </a:p>
          <a:p>
            <a:endParaRPr lang="de-DE" baseline="0" dirty="0" smtClean="0"/>
          </a:p>
        </p:txBody>
      </p:sp>
      <p:sp>
        <p:nvSpPr>
          <p:cNvPr id="4" name="Foliennummernplatzhalter 3"/>
          <p:cNvSpPr>
            <a:spLocks noGrp="1"/>
          </p:cNvSpPr>
          <p:nvPr>
            <p:ph type="sldNum" sz="quarter" idx="10"/>
          </p:nvPr>
        </p:nvSpPr>
        <p:spPr/>
        <p:txBody>
          <a:bodyPr/>
          <a:lstStyle/>
          <a:p>
            <a:fld id="{0E1B5273-B4D9-C844-A7F8-4B60E0E716F8}" type="slidenum">
              <a:rPr lang="de-DE" smtClean="0"/>
              <a:t>35</a:t>
            </a:fld>
            <a:endParaRPr lang="de-DE"/>
          </a:p>
        </p:txBody>
      </p:sp>
    </p:spTree>
    <p:extLst>
      <p:ext uri="{BB962C8B-B14F-4D97-AF65-F5344CB8AC3E}">
        <p14:creationId xmlns:p14="http://schemas.microsoft.com/office/powerpoint/2010/main" val="2073000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Mathe inklusiv mit PIKAS ist eines von fünf Grundschulprojekten des Deutschen Zentrums für Lehrerbildung Mathematik. Mit den Partnerprojekten (s. Folie und Screenshot) ergänzt es sich zu einem umfassenden (Fortbildungs-)Angebot, mit dem Ziel, den Mathematikunterricht an Grundschulen weiterzuentwickeln. Ein Informationsfilm und ein Flyer geben kompakte Einblicke in die speziellen Zielsetzungen und Schwerpunkte der fünf Projekte und führen darüber hinaus in die Struktur und die Elemente der jeweiligen Plattformen ein. Beides ist abrufbar unter: pikas-mi.dzlm.de/906.</a:t>
            </a:r>
          </a:p>
          <a:p>
            <a:endParaRPr lang="de-DE" baseline="0" dirty="0" smtClean="0"/>
          </a:p>
          <a:p>
            <a:r>
              <a:rPr lang="de-DE" baseline="0" dirty="0" smtClean="0"/>
              <a:t>Anmerkung: Die Definition von Inklusion (Folie 3) ist ein Zitat aus: Reich, K. (2012). </a:t>
            </a:r>
            <a:r>
              <a:rPr lang="de-DE" i="1" baseline="0" dirty="0" smtClean="0"/>
              <a:t>Inklusion und Bildungsgerechtigkeit</a:t>
            </a:r>
            <a:r>
              <a:rPr lang="de-DE" baseline="0" dirty="0" smtClean="0"/>
              <a:t>. Weinheim; Basel: Beltz Verlag. </a:t>
            </a:r>
          </a:p>
          <a:p>
            <a:endParaRPr lang="de-DE" baseline="0" dirty="0" smtClean="0"/>
          </a:p>
        </p:txBody>
      </p:sp>
      <p:sp>
        <p:nvSpPr>
          <p:cNvPr id="4" name="Foliennummernplatzhalter 3"/>
          <p:cNvSpPr>
            <a:spLocks noGrp="1"/>
          </p:cNvSpPr>
          <p:nvPr>
            <p:ph type="sldNum" sz="quarter" idx="10"/>
          </p:nvPr>
        </p:nvSpPr>
        <p:spPr/>
        <p:txBody>
          <a:bodyPr/>
          <a:lstStyle/>
          <a:p>
            <a:fld id="{0E1B5273-B4D9-C844-A7F8-4B60E0E716F8}" type="slidenum">
              <a:rPr lang="de-DE" smtClean="0"/>
              <a:t>36</a:t>
            </a:fld>
            <a:endParaRPr lang="de-DE"/>
          </a:p>
        </p:txBody>
      </p:sp>
    </p:spTree>
    <p:extLst>
      <p:ext uri="{BB962C8B-B14F-4D97-AF65-F5344CB8AC3E}">
        <p14:creationId xmlns:p14="http://schemas.microsoft.com/office/powerpoint/2010/main" val="2073000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p:txBody>
      </p:sp>
      <p:sp>
        <p:nvSpPr>
          <p:cNvPr id="4" name="Foliennummernplatzhalter 3"/>
          <p:cNvSpPr>
            <a:spLocks noGrp="1"/>
          </p:cNvSpPr>
          <p:nvPr>
            <p:ph type="sldNum" sz="quarter" idx="10"/>
          </p:nvPr>
        </p:nvSpPr>
        <p:spPr/>
        <p:txBody>
          <a:bodyPr/>
          <a:lstStyle/>
          <a:p>
            <a:fld id="{0E1B5273-B4D9-C844-A7F8-4B60E0E716F8}" type="slidenum">
              <a:rPr lang="de-DE" smtClean="0"/>
              <a:t>37</a:t>
            </a:fld>
            <a:endParaRPr lang="de-DE"/>
          </a:p>
        </p:txBody>
      </p:sp>
    </p:spTree>
    <p:extLst>
      <p:ext uri="{BB962C8B-B14F-4D97-AF65-F5344CB8AC3E}">
        <p14:creationId xmlns:p14="http://schemas.microsoft.com/office/powerpoint/2010/main" val="207300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Aufgrund des vielfältigen Verständnisses von Inklusion wurde für das Projekt „Mathe inklusiv“ eine Definition von Inklusion ausgewählt, die als gemeinsame Verstehens- und Gesprächsgrundlage dient.</a:t>
            </a:r>
          </a:p>
        </p:txBody>
      </p:sp>
      <p:sp>
        <p:nvSpPr>
          <p:cNvPr id="4" name="Foliennummernplatzhalter 3"/>
          <p:cNvSpPr>
            <a:spLocks noGrp="1"/>
          </p:cNvSpPr>
          <p:nvPr>
            <p:ph type="sldNum" sz="quarter" idx="10"/>
          </p:nvPr>
        </p:nvSpPr>
        <p:spPr/>
        <p:txBody>
          <a:bodyPr/>
          <a:lstStyle/>
          <a:p>
            <a:fld id="{0E1B5273-B4D9-C844-A7F8-4B60E0E716F8}" type="slidenum">
              <a:rPr lang="de-DE" smtClean="0"/>
              <a:t>3</a:t>
            </a:fld>
            <a:endParaRPr lang="de-DE"/>
          </a:p>
        </p:txBody>
      </p:sp>
    </p:spTree>
    <p:extLst>
      <p:ext uri="{BB962C8B-B14F-4D97-AF65-F5344CB8AC3E}">
        <p14:creationId xmlns:p14="http://schemas.microsoft.com/office/powerpoint/2010/main" val="207300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Ausgehend von der Definition von Inklusion resultiert ein bestimmtes Verständnis für die Umsetzung eines inklusiven Mathematikunterrichts z.B. das jeder das Recht hat am Unterricht an einer Schule des Gemeinsamen Lernens teilzunehmen.</a:t>
            </a:r>
          </a:p>
          <a:p>
            <a:r>
              <a:rPr lang="de-DE" baseline="0" dirty="0" smtClean="0"/>
              <a:t>Zur Unterstützung der Lehrkräfte bei der Umsetzung des Gemeinsamen Lernens im Mathematikunterricht wurde das Projekt „Mathe inklusiv“ ins Leben gerufen - Überleitung zu Punkt 2 („Hintergrundinformationen“), das im Folgenden vorgestellt werden soll. </a:t>
            </a:r>
          </a:p>
        </p:txBody>
      </p:sp>
      <p:sp>
        <p:nvSpPr>
          <p:cNvPr id="4" name="Foliennummernplatzhalter 3"/>
          <p:cNvSpPr>
            <a:spLocks noGrp="1"/>
          </p:cNvSpPr>
          <p:nvPr>
            <p:ph type="sldNum" sz="quarter" idx="10"/>
          </p:nvPr>
        </p:nvSpPr>
        <p:spPr/>
        <p:txBody>
          <a:bodyPr/>
          <a:lstStyle/>
          <a:p>
            <a:fld id="{0E1B5273-B4D9-C844-A7F8-4B60E0E716F8}" type="slidenum">
              <a:rPr lang="de-DE" smtClean="0"/>
              <a:t>4</a:t>
            </a:fld>
            <a:endParaRPr lang="de-DE"/>
          </a:p>
        </p:txBody>
      </p:sp>
    </p:spTree>
    <p:extLst>
      <p:ext uri="{BB962C8B-B14F-4D97-AF65-F5344CB8AC3E}">
        <p14:creationId xmlns:p14="http://schemas.microsoft.com/office/powerpoint/2010/main" val="207300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E1B5273-B4D9-C844-A7F8-4B60E0E716F8}" type="slidenum">
              <a:rPr lang="de-DE" smtClean="0"/>
              <a:t>5</a:t>
            </a:fld>
            <a:endParaRPr lang="de-DE"/>
          </a:p>
        </p:txBody>
      </p:sp>
    </p:spTree>
    <p:extLst>
      <p:ext uri="{BB962C8B-B14F-4D97-AF65-F5344CB8AC3E}">
        <p14:creationId xmlns:p14="http://schemas.microsoft.com/office/powerpoint/2010/main" val="878777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Das Projekt wurde Anfang 2015 gestartet (als Partnerprojekt von PIKAS) und unterstützt vom Ministerium für Schule und Weiterbildung NRW. </a:t>
            </a:r>
          </a:p>
          <a:p>
            <a:r>
              <a:rPr lang="de-DE" baseline="0" dirty="0" smtClean="0"/>
              <a:t>(Grundgedanke und Fokus siehe Folie)</a:t>
            </a:r>
          </a:p>
          <a:p>
            <a:endParaRPr lang="de-DE" baseline="0" dirty="0" smtClean="0"/>
          </a:p>
        </p:txBody>
      </p:sp>
      <p:sp>
        <p:nvSpPr>
          <p:cNvPr id="4" name="Foliennummernplatzhalter 3"/>
          <p:cNvSpPr>
            <a:spLocks noGrp="1"/>
          </p:cNvSpPr>
          <p:nvPr>
            <p:ph type="sldNum" sz="quarter" idx="10"/>
          </p:nvPr>
        </p:nvSpPr>
        <p:spPr/>
        <p:txBody>
          <a:bodyPr/>
          <a:lstStyle/>
          <a:p>
            <a:fld id="{0E1B5273-B4D9-C844-A7F8-4B60E0E716F8}" type="slidenum">
              <a:rPr lang="de-DE" smtClean="0"/>
              <a:t>6</a:t>
            </a:fld>
            <a:endParaRPr lang="de-DE"/>
          </a:p>
        </p:txBody>
      </p:sp>
    </p:spTree>
    <p:extLst>
      <p:ext uri="{BB962C8B-B14F-4D97-AF65-F5344CB8AC3E}">
        <p14:creationId xmlns:p14="http://schemas.microsoft.com/office/powerpoint/2010/main" val="207300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a:buNone/>
            </a:pPr>
            <a:r>
              <a:rPr lang="de-DE" baseline="0" dirty="0" smtClean="0"/>
              <a:t>Die Lerninhalte im inklusiven Mathematikunterricht unterscheiden sich nicht grundsätzlich von einem Mathematikunterricht, der nicht inklusiv ausgerichtet ist d.h. die gegenwärtigen Kernideen und -prinzipien des gegenwärtigen Mathematikunterrichts gelten genauso (nähere Erläuterungen siehe Folie). </a:t>
            </a:r>
          </a:p>
          <a:p>
            <a:pPr marL="0" indent="0">
              <a:buFont typeface="Arial"/>
              <a:buNone/>
            </a:pPr>
            <a:endParaRPr lang="de-DE" baseline="0" dirty="0" smtClean="0"/>
          </a:p>
        </p:txBody>
      </p:sp>
      <p:sp>
        <p:nvSpPr>
          <p:cNvPr id="4" name="Foliennummernplatzhalter 3"/>
          <p:cNvSpPr>
            <a:spLocks noGrp="1"/>
          </p:cNvSpPr>
          <p:nvPr>
            <p:ph type="sldNum" sz="quarter" idx="10"/>
          </p:nvPr>
        </p:nvSpPr>
        <p:spPr/>
        <p:txBody>
          <a:bodyPr/>
          <a:lstStyle/>
          <a:p>
            <a:fld id="{0E1B5273-B4D9-C844-A7F8-4B60E0E716F8}" type="slidenum">
              <a:rPr lang="de-DE" smtClean="0"/>
              <a:t>7</a:t>
            </a:fld>
            <a:endParaRPr lang="de-DE"/>
          </a:p>
        </p:txBody>
      </p:sp>
    </p:spTree>
    <p:extLst>
      <p:ext uri="{BB962C8B-B14F-4D97-AF65-F5344CB8AC3E}">
        <p14:creationId xmlns:p14="http://schemas.microsoft.com/office/powerpoint/2010/main" val="207300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Momentan gibt es zwei Haupt-Zielgruppen/Haupt-Zielsetzungen (s. Folie).</a:t>
            </a:r>
          </a:p>
        </p:txBody>
      </p:sp>
      <p:sp>
        <p:nvSpPr>
          <p:cNvPr id="4" name="Foliennummernplatzhalter 3"/>
          <p:cNvSpPr>
            <a:spLocks noGrp="1"/>
          </p:cNvSpPr>
          <p:nvPr>
            <p:ph type="sldNum" sz="quarter" idx="10"/>
          </p:nvPr>
        </p:nvSpPr>
        <p:spPr/>
        <p:txBody>
          <a:bodyPr/>
          <a:lstStyle/>
          <a:p>
            <a:fld id="{0E1B5273-B4D9-C844-A7F8-4B60E0E716F8}" type="slidenum">
              <a:rPr lang="de-DE" smtClean="0"/>
              <a:t>8</a:t>
            </a:fld>
            <a:endParaRPr lang="de-DE"/>
          </a:p>
        </p:txBody>
      </p:sp>
    </p:spTree>
    <p:extLst>
      <p:ext uri="{BB962C8B-B14F-4D97-AF65-F5344CB8AC3E}">
        <p14:creationId xmlns:p14="http://schemas.microsoft.com/office/powerpoint/2010/main" val="2073000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platzhalter"/>
          <p:cNvSpPr>
            <a:spLocks noGrp="1"/>
          </p:cNvSpPr>
          <p:nvPr>
            <p:ph type="title"/>
          </p:nvPr>
        </p:nvSpPr>
        <p:spPr>
          <a:xfrm>
            <a:off x="720842" y="2214257"/>
            <a:ext cx="4933338" cy="570888"/>
          </a:xfrm>
        </p:spPr>
        <p:txBody>
          <a:bodyPr>
            <a:noAutofit/>
          </a:bodyPr>
          <a:lstStyle>
            <a:lvl1pPr algn="ctr">
              <a:defRPr sz="3000" b="1">
                <a:solidFill>
                  <a:schemeClr val="accent1"/>
                </a:solidFill>
              </a:defRPr>
            </a:lvl1pPr>
          </a:lstStyle>
          <a:p>
            <a:r>
              <a:rPr lang="de-DE" dirty="0" smtClean="0"/>
              <a:t>Titel</a:t>
            </a:r>
            <a:endParaRPr lang="de-DE" dirty="0"/>
          </a:p>
        </p:txBody>
      </p:sp>
      <p:sp>
        <p:nvSpPr>
          <p:cNvPr id="28" name="Untertitelplatzhalter"/>
          <p:cNvSpPr>
            <a:spLocks noGrp="1"/>
          </p:cNvSpPr>
          <p:nvPr>
            <p:ph type="body" sz="quarter" idx="11" hasCustomPrompt="1"/>
          </p:nvPr>
        </p:nvSpPr>
        <p:spPr>
          <a:xfrm>
            <a:off x="720842" y="2674695"/>
            <a:ext cx="4933338" cy="514824"/>
          </a:xfrm>
        </p:spPr>
        <p:txBody>
          <a:bodyPr>
            <a:normAutofit/>
          </a:bodyPr>
          <a:lstStyle>
            <a:lvl1pPr marL="0" indent="0" algn="ctr">
              <a:buNone/>
              <a:defRPr sz="2600" b="0">
                <a:solidFill>
                  <a:schemeClr val="tx1"/>
                </a:solidFill>
                <a:latin typeface="+mj-lt"/>
              </a:defRPr>
            </a:lvl1pPr>
          </a:lstStyle>
          <a:p>
            <a:pPr lvl="0"/>
            <a:r>
              <a:rPr lang="de-DE" dirty="0" smtClean="0"/>
              <a:t>Untertitel</a:t>
            </a:r>
            <a:endParaRPr lang="de-DE" dirty="0"/>
          </a:p>
        </p:txBody>
      </p:sp>
      <p:sp>
        <p:nvSpPr>
          <p:cNvPr id="29" name="Teilnehmer"/>
          <p:cNvSpPr>
            <a:spLocks noGrp="1"/>
          </p:cNvSpPr>
          <p:nvPr>
            <p:ph type="body" sz="quarter" idx="12" hasCustomPrompt="1"/>
          </p:nvPr>
        </p:nvSpPr>
        <p:spPr>
          <a:xfrm>
            <a:off x="2360428" y="3382304"/>
            <a:ext cx="3293752" cy="1396898"/>
          </a:xfrm>
        </p:spPr>
        <p:txBody>
          <a:bodyPr>
            <a:normAutofit/>
          </a:bodyPr>
          <a:lstStyle>
            <a:lvl1pPr marL="0" indent="0" algn="l">
              <a:lnSpc>
                <a:spcPts val="2000"/>
              </a:lnSpc>
              <a:spcBef>
                <a:spcPts val="0"/>
              </a:spcBef>
              <a:buNone/>
              <a:defRPr sz="1800" b="0" baseline="0">
                <a:solidFill>
                  <a:schemeClr val="tx1"/>
                </a:solidFill>
                <a:latin typeface="+mj-lt"/>
              </a:defRPr>
            </a:lvl1pPr>
          </a:lstStyle>
          <a:p>
            <a:pPr lvl="0"/>
            <a:r>
              <a:rPr lang="de-DE" dirty="0" smtClean="0"/>
              <a:t>Teilnehmer</a:t>
            </a:r>
          </a:p>
          <a:p>
            <a:pPr lvl="0"/>
            <a:r>
              <a:rPr lang="de-DE" dirty="0" smtClean="0"/>
              <a:t>Teilnehmer 2</a:t>
            </a:r>
            <a:endParaRPr lang="de-DE" dirty="0"/>
          </a:p>
        </p:txBody>
      </p:sp>
      <p:pic>
        <p:nvPicPr>
          <p:cNvPr id="3074" name="Baum" descr="D:\Dokumente\Projekte_Schatz\Matin, Uni\Flyer\pikas-mi_baum.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30597" y="1876568"/>
            <a:ext cx="2742504" cy="2775982"/>
          </a:xfrm>
          <a:prstGeom prst="rect">
            <a:avLst/>
          </a:prstGeom>
          <a:noFill/>
          <a:extLst>
            <a:ext uri="{909E8E84-426E-40DD-AFC4-6F175D3DCCD1}">
              <a14:hiddenFill xmlns:a14="http://schemas.microsoft.com/office/drawing/2010/main">
                <a:solidFill>
                  <a:srgbClr val="FFFFFF"/>
                </a:solidFill>
              </a14:hiddenFill>
            </a:ext>
          </a:extLst>
        </p:spPr>
      </p:pic>
      <p:pic>
        <p:nvPicPr>
          <p:cNvPr id="8" name="TU Dortmund"/>
          <p:cNvPicPr>
            <a:picLocks noChangeAspect="1" noChangeArrowheads="1"/>
          </p:cNvPicPr>
          <p:nvPr userDrawn="1"/>
        </p:nvPicPr>
        <p:blipFill>
          <a:blip r:embed="rId3"/>
          <a:srcRect/>
          <a:stretch>
            <a:fillRect/>
          </a:stretch>
        </p:blipFill>
        <p:spPr bwMode="auto">
          <a:xfrm>
            <a:off x="191032" y="213520"/>
            <a:ext cx="2078037" cy="334963"/>
          </a:xfrm>
          <a:prstGeom prst="rect">
            <a:avLst/>
          </a:prstGeom>
          <a:noFill/>
          <a:ln w="9525">
            <a:noFill/>
            <a:miter lim="800000"/>
            <a:headEnd/>
            <a:tailEnd/>
          </a:ln>
        </p:spPr>
      </p:pic>
      <p:pic>
        <p:nvPicPr>
          <p:cNvPr id="9" name="DZLM" descr="Logo_DZLM_RGB_20cm_72ppi.png"/>
          <p:cNvPicPr>
            <a:picLocks noChangeAspect="1"/>
          </p:cNvPicPr>
          <p:nvPr userDrawn="1"/>
        </p:nvPicPr>
        <p:blipFill>
          <a:blip r:embed="rId4"/>
          <a:stretch>
            <a:fillRect/>
          </a:stretch>
        </p:blipFill>
        <p:spPr>
          <a:xfrm>
            <a:off x="6156176" y="44624"/>
            <a:ext cx="2994214" cy="6858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 - Standard">
    <p:spTree>
      <p:nvGrpSpPr>
        <p:cNvPr id="1" name=""/>
        <p:cNvGrpSpPr/>
        <p:nvPr/>
      </p:nvGrpSpPr>
      <p:grpSpPr>
        <a:xfrm>
          <a:off x="0" y="0"/>
          <a:ext cx="0" cy="0"/>
          <a:chOff x="0" y="0"/>
          <a:chExt cx="0" cy="0"/>
        </a:xfrm>
      </p:grpSpPr>
      <p:sp>
        <p:nvSpPr>
          <p:cNvPr id="10" name="Foliennummernplatzhalter"/>
          <p:cNvSpPr>
            <a:spLocks noGrp="1"/>
          </p:cNvSpPr>
          <p:nvPr>
            <p:ph type="sldNum" sz="quarter" idx="10"/>
          </p:nvPr>
        </p:nvSpPr>
        <p:spPr/>
        <p:txBody>
          <a:bodyPr/>
          <a:lstStyle/>
          <a:p>
            <a:fld id="{B84ED057-0FDF-4701-9D7A-03D2DA656030}" type="slidenum">
              <a:rPr lang="de-DE" smtClean="0"/>
              <a:pPr/>
              <a:t>‹Nr.›</a:t>
            </a:fld>
            <a:endParaRPr lang="de-DE" dirty="0"/>
          </a:p>
        </p:txBody>
      </p:sp>
      <p:sp>
        <p:nvSpPr>
          <p:cNvPr id="11" name="Titelplatzhalter"/>
          <p:cNvSpPr>
            <a:spLocks noGrp="1"/>
          </p:cNvSpPr>
          <p:nvPr>
            <p:ph type="title" hasCustomPrompt="1"/>
          </p:nvPr>
        </p:nvSpPr>
        <p:spPr>
          <a:xfrm>
            <a:off x="457200" y="274639"/>
            <a:ext cx="8229599" cy="385851"/>
          </a:xfrm>
        </p:spPr>
        <p:txBody>
          <a:bodyPr anchor="t">
            <a:noAutofit/>
          </a:bodyPr>
          <a:lstStyle>
            <a:lvl1pPr algn="l">
              <a:defRPr sz="2800" b="1">
                <a:solidFill>
                  <a:schemeClr val="accent1"/>
                </a:solidFill>
              </a:defRPr>
            </a:lvl1pPr>
          </a:lstStyle>
          <a:p>
            <a:r>
              <a:rPr lang="de-DE" dirty="0" smtClean="0"/>
              <a:t>Folientitel</a:t>
            </a:r>
            <a:endParaRPr lang="de-DE" dirty="0"/>
          </a:p>
        </p:txBody>
      </p:sp>
      <p:sp>
        <p:nvSpPr>
          <p:cNvPr id="14" name="Untertitelpatzhalter"/>
          <p:cNvSpPr>
            <a:spLocks noGrp="1"/>
          </p:cNvSpPr>
          <p:nvPr>
            <p:ph type="body" sz="quarter" idx="11" hasCustomPrompt="1"/>
          </p:nvPr>
        </p:nvSpPr>
        <p:spPr>
          <a:xfrm>
            <a:off x="457200" y="660490"/>
            <a:ext cx="8229600" cy="706721"/>
          </a:xfrm>
        </p:spPr>
        <p:txBody>
          <a:bodyPr tIns="0">
            <a:noAutofit/>
          </a:bodyPr>
          <a:lstStyle>
            <a:lvl1pPr marL="0" indent="0">
              <a:spcBef>
                <a:spcPts val="0"/>
              </a:spcBef>
              <a:buNone/>
              <a:defRPr sz="2400" b="0">
                <a:solidFill>
                  <a:schemeClr val="accent1"/>
                </a:solidFill>
                <a:latin typeface="+mj-lt"/>
              </a:defRPr>
            </a:lvl1pPr>
            <a:lvl2pPr>
              <a:defRPr sz="2400" b="1">
                <a:solidFill>
                  <a:schemeClr val="accent1"/>
                </a:solidFill>
                <a:latin typeface="+mj-lt"/>
              </a:defRPr>
            </a:lvl2pPr>
            <a:lvl3pPr>
              <a:defRPr sz="2400" b="1">
                <a:solidFill>
                  <a:schemeClr val="accent1"/>
                </a:solidFill>
                <a:latin typeface="+mj-lt"/>
              </a:defRPr>
            </a:lvl3pPr>
            <a:lvl4pPr>
              <a:defRPr sz="2400" b="1">
                <a:solidFill>
                  <a:schemeClr val="accent1"/>
                </a:solidFill>
                <a:latin typeface="+mj-lt"/>
              </a:defRPr>
            </a:lvl4pPr>
            <a:lvl5pPr>
              <a:defRPr sz="2400" b="1">
                <a:solidFill>
                  <a:schemeClr val="accent1"/>
                </a:solidFill>
                <a:latin typeface="+mj-lt"/>
              </a:defRPr>
            </a:lvl5pPr>
          </a:lstStyle>
          <a:p>
            <a:pPr lvl="0"/>
            <a:r>
              <a:rPr lang="de-DE" dirty="0" smtClean="0"/>
              <a:t>Untertitel</a:t>
            </a:r>
          </a:p>
        </p:txBody>
      </p:sp>
      <p:sp>
        <p:nvSpPr>
          <p:cNvPr id="3" name="Inhaltsplatzhalter"/>
          <p:cNvSpPr>
            <a:spLocks noGrp="1"/>
          </p:cNvSpPr>
          <p:nvPr>
            <p:ph idx="1" hasCustomPrompt="1"/>
          </p:nvPr>
        </p:nvSpPr>
        <p:spPr>
          <a:xfrm>
            <a:off x="457200" y="1509823"/>
            <a:ext cx="8229600" cy="4616342"/>
          </a:xfrm>
        </p:spPr>
        <p:txBody>
          <a:bodyPr>
            <a:normAutofit/>
          </a:bodyPr>
          <a:lstStyle>
            <a:lvl1pPr>
              <a:spcBef>
                <a:spcPts val="1200"/>
              </a:spcBef>
              <a:defRPr sz="2400"/>
            </a:lvl1pPr>
            <a:lvl2pPr marL="742950" indent="-285750">
              <a:spcBef>
                <a:spcPts val="200"/>
              </a:spcBef>
              <a:buFont typeface="Arial" pitchFamily="34" charset="0"/>
              <a:buChar char="•"/>
              <a:defRPr sz="2000"/>
            </a:lvl2pPr>
            <a:lvl3pPr marL="1143000" indent="-228600">
              <a:spcBef>
                <a:spcPts val="200"/>
              </a:spcBef>
              <a:buFont typeface="Arial" pitchFamily="34" charset="0"/>
              <a:buChar char="•"/>
              <a:defRPr sz="2000"/>
            </a:lvl3pPr>
            <a:lvl4pPr marL="1600200" indent="-228600">
              <a:spcBef>
                <a:spcPts val="200"/>
              </a:spcBef>
              <a:buFont typeface="Arial" pitchFamily="34" charset="0"/>
              <a:buChar char="•"/>
              <a:defRPr sz="2000"/>
            </a:lvl4pPr>
            <a:lvl5pPr marL="2057400" indent="-228600">
              <a:spcBef>
                <a:spcPts val="200"/>
              </a:spcBef>
              <a:buFont typeface="Arial" pitchFamily="34" charset="0"/>
              <a:buChar char="•"/>
              <a:defRPr sz="2000"/>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4"/>
            <a:endParaRPr lang="de-DE" dirty="0"/>
          </a:p>
        </p:txBody>
      </p:sp>
      <p:pic>
        <p:nvPicPr>
          <p:cNvPr id="7" name="Baum" descr="D:\Dokumente\Projekte_Schatz\Matin, Uni\Flyer\pikas-mi_baum.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98325" y="274640"/>
            <a:ext cx="764066" cy="7733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 Alles Sichtbar">
    <p:spTree>
      <p:nvGrpSpPr>
        <p:cNvPr id="1" name=""/>
        <p:cNvGrpSpPr/>
        <p:nvPr/>
      </p:nvGrpSpPr>
      <p:grpSpPr>
        <a:xfrm>
          <a:off x="0" y="0"/>
          <a:ext cx="0" cy="0"/>
          <a:chOff x="0" y="0"/>
          <a:chExt cx="0" cy="0"/>
        </a:xfrm>
      </p:grpSpPr>
      <p:sp>
        <p:nvSpPr>
          <p:cNvPr id="10" name="Foliennummernplatzhalter"/>
          <p:cNvSpPr>
            <a:spLocks noGrp="1"/>
          </p:cNvSpPr>
          <p:nvPr>
            <p:ph type="sldNum" sz="quarter" idx="10"/>
          </p:nvPr>
        </p:nvSpPr>
        <p:spPr/>
        <p:txBody>
          <a:bodyPr/>
          <a:lstStyle/>
          <a:p>
            <a:fld id="{B84ED057-0FDF-4701-9D7A-03D2DA656030}" type="slidenum">
              <a:rPr lang="de-DE" smtClean="0"/>
              <a:pPr/>
              <a:t>‹Nr.›</a:t>
            </a:fld>
            <a:endParaRPr lang="de-DE" dirty="0"/>
          </a:p>
        </p:txBody>
      </p:sp>
      <p:sp>
        <p:nvSpPr>
          <p:cNvPr id="11" name="Titelplatzhalter"/>
          <p:cNvSpPr>
            <a:spLocks noGrp="1"/>
          </p:cNvSpPr>
          <p:nvPr>
            <p:ph type="title" hasCustomPrompt="1"/>
          </p:nvPr>
        </p:nvSpPr>
        <p:spPr>
          <a:xfrm>
            <a:off x="457200" y="274639"/>
            <a:ext cx="8229599" cy="385851"/>
          </a:xfrm>
        </p:spPr>
        <p:txBody>
          <a:bodyPr anchor="t">
            <a:noAutofit/>
          </a:bodyPr>
          <a:lstStyle>
            <a:lvl1pPr algn="l">
              <a:defRPr sz="2800" b="1">
                <a:solidFill>
                  <a:schemeClr val="accent1"/>
                </a:solidFill>
              </a:defRPr>
            </a:lvl1pPr>
          </a:lstStyle>
          <a:p>
            <a:r>
              <a:rPr lang="de-DE" dirty="0" smtClean="0"/>
              <a:t>Folientitel</a:t>
            </a:r>
            <a:endParaRPr lang="de-DE" dirty="0"/>
          </a:p>
        </p:txBody>
      </p:sp>
      <p:sp>
        <p:nvSpPr>
          <p:cNvPr id="14" name="Untertitelpatzhalter"/>
          <p:cNvSpPr>
            <a:spLocks noGrp="1"/>
          </p:cNvSpPr>
          <p:nvPr>
            <p:ph type="body" sz="quarter" idx="11" hasCustomPrompt="1"/>
          </p:nvPr>
        </p:nvSpPr>
        <p:spPr>
          <a:xfrm>
            <a:off x="457200" y="660490"/>
            <a:ext cx="8229600" cy="706721"/>
          </a:xfrm>
        </p:spPr>
        <p:txBody>
          <a:bodyPr tIns="0">
            <a:noAutofit/>
          </a:bodyPr>
          <a:lstStyle>
            <a:lvl1pPr marL="0" indent="0">
              <a:spcBef>
                <a:spcPts val="0"/>
              </a:spcBef>
              <a:buNone/>
              <a:defRPr sz="2400" b="0">
                <a:solidFill>
                  <a:schemeClr val="accent1"/>
                </a:solidFill>
                <a:latin typeface="+mj-lt"/>
              </a:defRPr>
            </a:lvl1pPr>
            <a:lvl2pPr>
              <a:defRPr sz="2400" b="1">
                <a:solidFill>
                  <a:schemeClr val="accent1"/>
                </a:solidFill>
                <a:latin typeface="+mj-lt"/>
              </a:defRPr>
            </a:lvl2pPr>
            <a:lvl3pPr>
              <a:defRPr sz="2400" b="1">
                <a:solidFill>
                  <a:schemeClr val="accent1"/>
                </a:solidFill>
                <a:latin typeface="+mj-lt"/>
              </a:defRPr>
            </a:lvl3pPr>
            <a:lvl4pPr>
              <a:defRPr sz="2400" b="1">
                <a:solidFill>
                  <a:schemeClr val="accent1"/>
                </a:solidFill>
                <a:latin typeface="+mj-lt"/>
              </a:defRPr>
            </a:lvl4pPr>
            <a:lvl5pPr>
              <a:defRPr sz="2400" b="1">
                <a:solidFill>
                  <a:schemeClr val="accent1"/>
                </a:solidFill>
                <a:latin typeface="+mj-lt"/>
              </a:defRPr>
            </a:lvl5pPr>
          </a:lstStyle>
          <a:p>
            <a:pPr lvl="0"/>
            <a:r>
              <a:rPr lang="de-DE" dirty="0" smtClean="0"/>
              <a:t>Untertitel</a:t>
            </a:r>
          </a:p>
        </p:txBody>
      </p:sp>
      <p:sp>
        <p:nvSpPr>
          <p:cNvPr id="3" name="Inhaltsplatzhalter"/>
          <p:cNvSpPr>
            <a:spLocks noGrp="1"/>
          </p:cNvSpPr>
          <p:nvPr>
            <p:ph idx="1" hasCustomPrompt="1"/>
          </p:nvPr>
        </p:nvSpPr>
        <p:spPr>
          <a:xfrm>
            <a:off x="457200" y="1509823"/>
            <a:ext cx="8229600" cy="4616342"/>
          </a:xfrm>
        </p:spPr>
        <p:txBody>
          <a:bodyPr>
            <a:normAutofit/>
          </a:bodyPr>
          <a:lstStyle>
            <a:lvl1pPr>
              <a:spcBef>
                <a:spcPts val="1200"/>
              </a:spcBef>
              <a:defRPr sz="2400"/>
            </a:lvl1pPr>
            <a:lvl2pPr marL="742950" indent="-285750">
              <a:spcBef>
                <a:spcPts val="200"/>
              </a:spcBef>
              <a:buFont typeface="Arial" pitchFamily="34" charset="0"/>
              <a:buChar char="•"/>
              <a:defRPr sz="2000"/>
            </a:lvl2pPr>
            <a:lvl3pPr marL="1143000" indent="-228600">
              <a:spcBef>
                <a:spcPts val="200"/>
              </a:spcBef>
              <a:buFont typeface="Arial" pitchFamily="34" charset="0"/>
              <a:buChar char="•"/>
              <a:defRPr sz="2000"/>
            </a:lvl3pPr>
            <a:lvl4pPr marL="1600200" indent="-228600">
              <a:spcBef>
                <a:spcPts val="200"/>
              </a:spcBef>
              <a:buFont typeface="Arial" pitchFamily="34" charset="0"/>
              <a:buChar char="•"/>
              <a:defRPr sz="2000"/>
            </a:lvl4pPr>
            <a:lvl5pPr marL="2057400" indent="-228600">
              <a:spcBef>
                <a:spcPts val="200"/>
              </a:spcBef>
              <a:buFont typeface="Arial" pitchFamily="34" charset="0"/>
              <a:buChar char="•"/>
              <a:defRPr sz="2000"/>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4"/>
            <a:endParaRPr lang="de-DE" dirty="0"/>
          </a:p>
        </p:txBody>
      </p:sp>
      <p:pic>
        <p:nvPicPr>
          <p:cNvPr id="8" name="Baum" descr="D:\Dokumente\Projekte_Schatz\Matin, Uni\Flyer\pikas-mi_baum.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98325" y="274640"/>
            <a:ext cx="764066" cy="773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89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bsite_Screenshot">
    <p:spTree>
      <p:nvGrpSpPr>
        <p:cNvPr id="1" name=""/>
        <p:cNvGrpSpPr/>
        <p:nvPr/>
      </p:nvGrpSpPr>
      <p:grpSpPr>
        <a:xfrm>
          <a:off x="0" y="0"/>
          <a:ext cx="0" cy="0"/>
          <a:chOff x="0" y="0"/>
          <a:chExt cx="0" cy="0"/>
        </a:xfrm>
      </p:grpSpPr>
      <p:sp>
        <p:nvSpPr>
          <p:cNvPr id="10" name="Foliennummernplatzhalter"/>
          <p:cNvSpPr>
            <a:spLocks noGrp="1"/>
          </p:cNvSpPr>
          <p:nvPr>
            <p:ph type="sldNum" sz="quarter" idx="10"/>
          </p:nvPr>
        </p:nvSpPr>
        <p:spPr/>
        <p:txBody>
          <a:bodyPr/>
          <a:lstStyle/>
          <a:p>
            <a:fld id="{B84ED057-0FDF-4701-9D7A-03D2DA656030}" type="slidenum">
              <a:rPr lang="de-DE" smtClean="0"/>
              <a:pPr/>
              <a:t>‹Nr.›</a:t>
            </a:fld>
            <a:endParaRPr lang="de-DE" dirty="0"/>
          </a:p>
        </p:txBody>
      </p:sp>
      <p:sp>
        <p:nvSpPr>
          <p:cNvPr id="11" name="Titelplatzhalter"/>
          <p:cNvSpPr>
            <a:spLocks noGrp="1"/>
          </p:cNvSpPr>
          <p:nvPr>
            <p:ph type="title" hasCustomPrompt="1"/>
          </p:nvPr>
        </p:nvSpPr>
        <p:spPr>
          <a:xfrm>
            <a:off x="457200" y="274639"/>
            <a:ext cx="8229599" cy="385851"/>
          </a:xfrm>
        </p:spPr>
        <p:txBody>
          <a:bodyPr anchor="t">
            <a:noAutofit/>
          </a:bodyPr>
          <a:lstStyle>
            <a:lvl1pPr algn="l">
              <a:defRPr sz="2800" b="1">
                <a:solidFill>
                  <a:schemeClr val="accent1"/>
                </a:solidFill>
              </a:defRPr>
            </a:lvl1pPr>
          </a:lstStyle>
          <a:p>
            <a:r>
              <a:rPr lang="de-DE" dirty="0" smtClean="0"/>
              <a:t>Folientitel</a:t>
            </a:r>
            <a:endParaRPr lang="de-DE" dirty="0"/>
          </a:p>
        </p:txBody>
      </p:sp>
      <p:sp>
        <p:nvSpPr>
          <p:cNvPr id="14" name="Untertitelpatzhalter"/>
          <p:cNvSpPr>
            <a:spLocks noGrp="1"/>
          </p:cNvSpPr>
          <p:nvPr>
            <p:ph type="body" sz="quarter" idx="11" hasCustomPrompt="1"/>
          </p:nvPr>
        </p:nvSpPr>
        <p:spPr>
          <a:xfrm>
            <a:off x="457200" y="660491"/>
            <a:ext cx="8229600" cy="349160"/>
          </a:xfrm>
        </p:spPr>
        <p:txBody>
          <a:bodyPr tIns="0">
            <a:noAutofit/>
          </a:bodyPr>
          <a:lstStyle>
            <a:lvl1pPr marL="0" indent="0">
              <a:spcBef>
                <a:spcPts val="0"/>
              </a:spcBef>
              <a:buNone/>
              <a:defRPr sz="2400" b="0">
                <a:solidFill>
                  <a:schemeClr val="accent1"/>
                </a:solidFill>
                <a:latin typeface="+mj-lt"/>
              </a:defRPr>
            </a:lvl1pPr>
            <a:lvl2pPr>
              <a:defRPr sz="2400" b="1">
                <a:solidFill>
                  <a:schemeClr val="accent1"/>
                </a:solidFill>
                <a:latin typeface="+mj-lt"/>
              </a:defRPr>
            </a:lvl2pPr>
            <a:lvl3pPr>
              <a:defRPr sz="2400" b="1">
                <a:solidFill>
                  <a:schemeClr val="accent1"/>
                </a:solidFill>
                <a:latin typeface="+mj-lt"/>
              </a:defRPr>
            </a:lvl3pPr>
            <a:lvl4pPr>
              <a:defRPr sz="2400" b="1">
                <a:solidFill>
                  <a:schemeClr val="accent1"/>
                </a:solidFill>
                <a:latin typeface="+mj-lt"/>
              </a:defRPr>
            </a:lvl4pPr>
            <a:lvl5pPr>
              <a:defRPr sz="2400" b="1">
                <a:solidFill>
                  <a:schemeClr val="accent1"/>
                </a:solidFill>
                <a:latin typeface="+mj-lt"/>
              </a:defRPr>
            </a:lvl5pPr>
          </a:lstStyle>
          <a:p>
            <a:pPr lvl="0"/>
            <a:r>
              <a:rPr lang="de-DE" dirty="0" smtClean="0"/>
              <a:t>Untertitel</a:t>
            </a:r>
          </a:p>
        </p:txBody>
      </p:sp>
      <p:sp>
        <p:nvSpPr>
          <p:cNvPr id="3" name="Inhaltsplatzhalter"/>
          <p:cNvSpPr>
            <a:spLocks noGrp="1"/>
          </p:cNvSpPr>
          <p:nvPr>
            <p:ph idx="1" hasCustomPrompt="1"/>
          </p:nvPr>
        </p:nvSpPr>
        <p:spPr>
          <a:xfrm>
            <a:off x="457200" y="1152525"/>
            <a:ext cx="8229600" cy="4973640"/>
          </a:xfrm>
        </p:spPr>
        <p:txBody>
          <a:bodyPr>
            <a:normAutofit/>
          </a:bodyPr>
          <a:lstStyle>
            <a:lvl1pPr>
              <a:spcBef>
                <a:spcPts val="1200"/>
              </a:spcBef>
              <a:defRPr sz="2400"/>
            </a:lvl1pPr>
            <a:lvl2pPr marL="742950" indent="-285750">
              <a:spcBef>
                <a:spcPts val="200"/>
              </a:spcBef>
              <a:buFont typeface="Arial" pitchFamily="34" charset="0"/>
              <a:buChar char="•"/>
              <a:defRPr sz="2000"/>
            </a:lvl2pPr>
            <a:lvl3pPr marL="1143000" indent="-228600">
              <a:spcBef>
                <a:spcPts val="200"/>
              </a:spcBef>
              <a:buFont typeface="Arial" pitchFamily="34" charset="0"/>
              <a:buChar char="•"/>
              <a:defRPr sz="2000"/>
            </a:lvl3pPr>
            <a:lvl4pPr marL="1600200" indent="-228600">
              <a:spcBef>
                <a:spcPts val="200"/>
              </a:spcBef>
              <a:buFont typeface="Arial" pitchFamily="34" charset="0"/>
              <a:buChar char="•"/>
              <a:defRPr sz="2000"/>
            </a:lvl4pPr>
            <a:lvl5pPr marL="2057400" indent="-228600">
              <a:spcBef>
                <a:spcPts val="200"/>
              </a:spcBef>
              <a:buFont typeface="Arial" pitchFamily="34" charset="0"/>
              <a:buChar char="•"/>
              <a:defRPr sz="2000"/>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4"/>
            <a:endParaRPr lang="de-DE" dirty="0"/>
          </a:p>
        </p:txBody>
      </p:sp>
      <p:pic>
        <p:nvPicPr>
          <p:cNvPr id="8" name="Baum" descr="D:\Dokumente\Projekte_Schatz\Matin, Uni\Flyer\pikas-mi_baum.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98325" y="274640"/>
            <a:ext cx="764066" cy="773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93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liederung">
    <p:spTree>
      <p:nvGrpSpPr>
        <p:cNvPr id="1" name=""/>
        <p:cNvGrpSpPr/>
        <p:nvPr/>
      </p:nvGrpSpPr>
      <p:grpSpPr>
        <a:xfrm>
          <a:off x="0" y="0"/>
          <a:ext cx="0" cy="0"/>
          <a:chOff x="0" y="0"/>
          <a:chExt cx="0" cy="0"/>
        </a:xfrm>
      </p:grpSpPr>
      <p:sp>
        <p:nvSpPr>
          <p:cNvPr id="2" name="Hintergrund"/>
          <p:cNvSpPr/>
          <p:nvPr userDrawn="1"/>
        </p:nvSpPr>
        <p:spPr>
          <a:xfrm>
            <a:off x="1" y="781050"/>
            <a:ext cx="9143999" cy="534511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Foliennummernplatzhalter"/>
          <p:cNvSpPr>
            <a:spLocks noGrp="1"/>
          </p:cNvSpPr>
          <p:nvPr>
            <p:ph type="sldNum" sz="quarter" idx="10"/>
          </p:nvPr>
        </p:nvSpPr>
        <p:spPr/>
        <p:txBody>
          <a:bodyPr/>
          <a:lstStyle/>
          <a:p>
            <a:fld id="{B84ED057-0FDF-4701-9D7A-03D2DA656030}" type="slidenum">
              <a:rPr lang="de-DE" smtClean="0"/>
              <a:pPr/>
              <a:t>‹Nr.›</a:t>
            </a:fld>
            <a:endParaRPr lang="de-DE" dirty="0"/>
          </a:p>
        </p:txBody>
      </p:sp>
      <p:sp>
        <p:nvSpPr>
          <p:cNvPr id="5" name="Titelplatzhalter"/>
          <p:cNvSpPr>
            <a:spLocks noGrp="1"/>
          </p:cNvSpPr>
          <p:nvPr>
            <p:ph type="title" hasCustomPrompt="1"/>
          </p:nvPr>
        </p:nvSpPr>
        <p:spPr>
          <a:xfrm>
            <a:off x="721995" y="1701570"/>
            <a:ext cx="7763193" cy="1653209"/>
          </a:xfrm>
        </p:spPr>
        <p:txBody>
          <a:bodyPr anchor="b">
            <a:normAutofit/>
          </a:bodyPr>
          <a:lstStyle>
            <a:lvl1pPr algn="l">
              <a:defRPr sz="4000">
                <a:solidFill>
                  <a:schemeClr val="bg1"/>
                </a:solidFill>
              </a:defRPr>
            </a:lvl1pPr>
          </a:lstStyle>
          <a:p>
            <a:r>
              <a:rPr lang="de-DE" dirty="0" smtClean="0"/>
              <a:t>HAUPTTHEMA</a:t>
            </a:r>
            <a:endParaRPr lang="de-DE" dirty="0"/>
          </a:p>
        </p:txBody>
      </p:sp>
      <p:sp>
        <p:nvSpPr>
          <p:cNvPr id="8" name="Untertitelplatzhalter"/>
          <p:cNvSpPr>
            <a:spLocks noGrp="1"/>
          </p:cNvSpPr>
          <p:nvPr>
            <p:ph type="body" idx="1" hasCustomPrompt="1"/>
          </p:nvPr>
        </p:nvSpPr>
        <p:spPr>
          <a:xfrm>
            <a:off x="722313" y="3453607"/>
            <a:ext cx="7772400" cy="1471659"/>
          </a:xfrm>
        </p:spPr>
        <p:txBody>
          <a:bodyPr anchor="t">
            <a:normAutofit/>
          </a:bodyPr>
          <a:lstStyle>
            <a:lvl1pPr marL="285750" indent="-285750">
              <a:buFont typeface="Arial" pitchFamily="34" charset="0"/>
              <a:buChar char="•"/>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Untertitel</a:t>
            </a:r>
          </a:p>
          <a:p>
            <a:pPr lvl="0"/>
            <a:endParaRPr lang="de-DE" dirty="0" smtClean="0"/>
          </a:p>
        </p:txBody>
      </p:sp>
      <p:pic>
        <p:nvPicPr>
          <p:cNvPr id="2050" name="Baum" descr="D:\Dokumente\Projekte_Schatz\Matin, Uni\Flyer\pikas-mi_baum.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15100" y="1375747"/>
            <a:ext cx="1903413" cy="192665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Linie"/>
          <p:cNvCxnSpPr/>
          <p:nvPr userDrawn="1"/>
        </p:nvCxnSpPr>
        <p:spPr>
          <a:xfrm>
            <a:off x="731520" y="3397647"/>
            <a:ext cx="888104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TU Dortmund"/>
          <p:cNvPicPr>
            <a:picLocks noChangeAspect="1" noChangeArrowheads="1"/>
          </p:cNvPicPr>
          <p:nvPr userDrawn="1"/>
        </p:nvPicPr>
        <p:blipFill>
          <a:blip r:embed="rId3"/>
          <a:srcRect/>
          <a:stretch>
            <a:fillRect/>
          </a:stretch>
        </p:blipFill>
        <p:spPr bwMode="auto">
          <a:xfrm>
            <a:off x="191032" y="213520"/>
            <a:ext cx="2078037" cy="334963"/>
          </a:xfrm>
          <a:prstGeom prst="rect">
            <a:avLst/>
          </a:prstGeom>
          <a:noFill/>
          <a:ln w="9525">
            <a:noFill/>
            <a:miter lim="800000"/>
            <a:headEnd/>
            <a:tailEnd/>
          </a:ln>
        </p:spPr>
      </p:pic>
      <p:pic>
        <p:nvPicPr>
          <p:cNvPr id="15" name="DZLM" descr="Logo_DZLM_RGB_20cm_72ppi.png"/>
          <p:cNvPicPr>
            <a:picLocks noChangeAspect="1"/>
          </p:cNvPicPr>
          <p:nvPr userDrawn="1"/>
        </p:nvPicPr>
        <p:blipFill>
          <a:blip r:embed="rId4"/>
          <a:stretch>
            <a:fillRect/>
          </a:stretch>
        </p:blipFill>
        <p:spPr>
          <a:xfrm>
            <a:off x="6156176" y="44624"/>
            <a:ext cx="2994214" cy="685800"/>
          </a:xfrm>
          <a:prstGeom prst="rect">
            <a:avLst/>
          </a:prstGeom>
        </p:spPr>
      </p:pic>
    </p:spTree>
    <p:extLst>
      <p:ext uri="{BB962C8B-B14F-4D97-AF65-F5344CB8AC3E}">
        <p14:creationId xmlns:p14="http://schemas.microsoft.com/office/powerpoint/2010/main" val="28506318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750"/>
                                        <p:tgtEl>
                                          <p:spTgt spid="2050"/>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tmplLst>
          <p:tmpl lvl="1">
            <p:tnLst>
              <p:par>
                <p:cTn presetID="10" presetClass="entr" presetSubtype="0" fill="hold" nodeType="withEffect">
                  <p:stCondLst>
                    <p:cond delay="10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8"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Foliennummernplatzhalter"/>
          <p:cNvSpPr>
            <a:spLocks noGrp="1"/>
          </p:cNvSpPr>
          <p:nvPr>
            <p:ph type="sldNum" sz="quarter" idx="4"/>
          </p:nvPr>
        </p:nvSpPr>
        <p:spPr>
          <a:xfrm>
            <a:off x="3124200" y="6356350"/>
            <a:ext cx="2895600" cy="365125"/>
          </a:xfrm>
          <a:prstGeom prst="rect">
            <a:avLst/>
          </a:prstGeom>
        </p:spPr>
        <p:txBody>
          <a:bodyPr vert="horz" lIns="91440" tIns="45720" rIns="91440" bIns="45720" rtlCol="0" anchor="ctr"/>
          <a:lstStyle>
            <a:lvl1pPr algn="ctr">
              <a:defRPr sz="1800">
                <a:solidFill>
                  <a:schemeClr val="bg1">
                    <a:lumMod val="75000"/>
                  </a:schemeClr>
                </a:solidFill>
              </a:defRPr>
            </a:lvl1pPr>
          </a:lstStyle>
          <a:p>
            <a:fld id="{B84ED057-0FDF-4701-9D7A-03D2DA656030}" type="slidenum">
              <a:rPr lang="de-DE" smtClean="0"/>
              <a:pPr/>
              <a:t>‹Nr.›</a:t>
            </a:fld>
            <a:endParaRPr lang="de-DE" dirty="0"/>
          </a:p>
        </p:txBody>
      </p:sp>
      <p:sp>
        <p:nvSpPr>
          <p:cNvPr id="2" name="Titelplatzhalter"/>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de-DE" smtClean="0"/>
              <a:t>Mastertitelformat bearbeiten</a:t>
            </a:r>
            <a:endParaRPr lang="de-DE"/>
          </a:p>
        </p:txBody>
      </p:sp>
      <p:sp>
        <p:nvSpPr>
          <p:cNvPr id="3" name="Textplatzhalter"/>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9" name="NRW"/>
          <p:cNvPicPr>
            <a:picLocks noChangeAspect="1" noChangeArrowheads="1"/>
          </p:cNvPicPr>
          <p:nvPr userDrawn="1"/>
        </p:nvPicPr>
        <p:blipFill>
          <a:blip r:embed="rId7"/>
          <a:srcRect/>
          <a:stretch>
            <a:fillRect/>
          </a:stretch>
        </p:blipFill>
        <p:spPr bwMode="auto">
          <a:xfrm>
            <a:off x="224588" y="6237312"/>
            <a:ext cx="2362200" cy="481013"/>
          </a:xfrm>
          <a:prstGeom prst="rect">
            <a:avLst/>
          </a:prstGeom>
          <a:noFill/>
          <a:ln w="9525">
            <a:noFill/>
            <a:miter lim="800000"/>
            <a:headEnd/>
            <a:tailEnd/>
          </a:ln>
        </p:spPr>
      </p:pic>
      <p:pic>
        <p:nvPicPr>
          <p:cNvPr id="10" name="Mathe inklusiv" descr="Bildschirmfoto 2017-02-10 um 13.38.39.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236296" y="6165306"/>
            <a:ext cx="1727200" cy="58063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1" r:id="rId4"/>
    <p:sldLayoutId id="2147483653"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ts val="2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ts val="200"/>
        </a:spcBef>
        <a:buFont typeface="Arial" pitchFamily="34" charset="0"/>
        <a:buChar char="•"/>
        <a:defRPr sz="2000" kern="1200">
          <a:solidFill>
            <a:schemeClr val="tx1"/>
          </a:solidFill>
          <a:latin typeface="+mn-lt"/>
          <a:ea typeface="+mn-ea"/>
          <a:cs typeface="+mn-cs"/>
        </a:defRPr>
      </a:lvl2pPr>
      <a:lvl3pPr marL="1143000" indent="-228600" algn="l" defTabSz="457200" rtl="0" eaLnBrk="1" latinLnBrk="0" hangingPunct="1">
        <a:spcBef>
          <a:spcPts val="200"/>
        </a:spcBef>
        <a:buFont typeface="Arial" pitchFamily="34" charset="0"/>
        <a:buChar char="•"/>
        <a:defRPr sz="2000" kern="1200">
          <a:solidFill>
            <a:schemeClr val="tx1"/>
          </a:solidFill>
          <a:latin typeface="+mn-lt"/>
          <a:ea typeface="+mn-ea"/>
          <a:cs typeface="+mn-cs"/>
        </a:defRPr>
      </a:lvl3pPr>
      <a:lvl4pPr marL="1600200" indent="-228600" algn="l" defTabSz="457200" rtl="0" eaLnBrk="1" latinLnBrk="0" hangingPunct="1">
        <a:spcBef>
          <a:spcPts val="200"/>
        </a:spcBef>
        <a:buFont typeface="Arial" pitchFamily="34" charset="0"/>
        <a:buChar char="•"/>
        <a:defRPr sz="2000" kern="1200">
          <a:solidFill>
            <a:schemeClr val="tx1"/>
          </a:solidFill>
          <a:latin typeface="+mn-lt"/>
          <a:ea typeface="+mn-ea"/>
          <a:cs typeface="+mn-cs"/>
        </a:defRPr>
      </a:lvl4pPr>
      <a:lvl5pPr marL="2057400" indent="-228600" algn="l" defTabSz="457200" rtl="0" eaLnBrk="1" latinLnBrk="0" hangingPunct="1">
        <a:spcBef>
          <a:spcPts val="200"/>
        </a:spcBef>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2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p:cNvSpPr>
            <a:spLocks noGrp="1"/>
          </p:cNvSpPr>
          <p:nvPr>
            <p:ph type="title"/>
          </p:nvPr>
        </p:nvSpPr>
        <p:spPr>
          <a:xfrm>
            <a:off x="720842" y="2785145"/>
            <a:ext cx="4933338" cy="570888"/>
          </a:xfrm>
        </p:spPr>
        <p:txBody>
          <a:bodyPr/>
          <a:lstStyle/>
          <a:p>
            <a:r>
              <a:rPr lang="de-DE" dirty="0">
                <a:solidFill>
                  <a:srgbClr val="3E8C98"/>
                </a:solidFill>
                <a:uFill>
                  <a:solidFill>
                    <a:srgbClr val="3E8C98"/>
                  </a:solidFill>
                </a:uFill>
              </a:rPr>
              <a:t>„Mathe inklusiv mit PIKAS“</a:t>
            </a:r>
            <a:endParaRPr lang="de-DE" dirty="0"/>
          </a:p>
        </p:txBody>
      </p:sp>
      <p:sp>
        <p:nvSpPr>
          <p:cNvPr id="8" name="Untertitel"/>
          <p:cNvSpPr>
            <a:spLocks noGrp="1"/>
          </p:cNvSpPr>
          <p:nvPr>
            <p:ph type="body" sz="quarter" idx="11"/>
          </p:nvPr>
        </p:nvSpPr>
        <p:spPr>
          <a:xfrm>
            <a:off x="720842" y="3298748"/>
            <a:ext cx="4933338" cy="514824"/>
          </a:xfrm>
        </p:spPr>
        <p:txBody>
          <a:bodyPr/>
          <a:lstStyle/>
          <a:p>
            <a:r>
              <a:rPr lang="de-DE" dirty="0" smtClean="0"/>
              <a:t>- Projektvorstellung -</a:t>
            </a:r>
            <a:endParaRPr lang="de-DE" dirty="0"/>
          </a:p>
        </p:txBody>
      </p:sp>
    </p:spTree>
    <p:extLst>
      <p:ext uri="{BB962C8B-B14F-4D97-AF65-F5344CB8AC3E}">
        <p14:creationId xmlns:p14="http://schemas.microsoft.com/office/powerpoint/2010/main" val="2964436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12"/>
          <p:cNvSpPr>
            <a:spLocks noGrp="1"/>
          </p:cNvSpPr>
          <p:nvPr>
            <p:ph type="sldNum" sz="quarter" idx="10"/>
          </p:nvPr>
        </p:nvSpPr>
        <p:spPr/>
        <p:txBody>
          <a:bodyPr/>
          <a:lstStyle/>
          <a:p>
            <a:fld id="{B84ED057-0FDF-4701-9D7A-03D2DA656030}" type="slidenum">
              <a:rPr lang="de-DE" smtClean="0"/>
              <a:pPr/>
              <a:t>9</a:t>
            </a:fld>
            <a:endParaRPr lang="de-DE" dirty="0"/>
          </a:p>
        </p:txBody>
      </p:sp>
      <p:sp>
        <p:nvSpPr>
          <p:cNvPr id="10" name="Titel 9"/>
          <p:cNvSpPr>
            <a:spLocks noGrp="1"/>
          </p:cNvSpPr>
          <p:nvPr>
            <p:ph type="title"/>
          </p:nvPr>
        </p:nvSpPr>
        <p:spPr/>
        <p:txBody>
          <a:bodyPr/>
          <a:lstStyle/>
          <a:p>
            <a:r>
              <a:rPr lang="de-DE" dirty="0"/>
              <a:t>Hintergrundinformationen</a:t>
            </a:r>
          </a:p>
        </p:txBody>
      </p:sp>
      <p:sp>
        <p:nvSpPr>
          <p:cNvPr id="2" name="Textplatzhalter 1"/>
          <p:cNvSpPr>
            <a:spLocks noGrp="1"/>
          </p:cNvSpPr>
          <p:nvPr>
            <p:ph type="body" sz="quarter" idx="11"/>
          </p:nvPr>
        </p:nvSpPr>
        <p:spPr/>
        <p:txBody>
          <a:bodyPr/>
          <a:lstStyle/>
          <a:p>
            <a:r>
              <a:rPr lang="de-DE" dirty="0" smtClean="0"/>
              <a:t>Nutzungsmöglichkeiten</a:t>
            </a:r>
            <a:endParaRPr lang="de-DE" dirty="0"/>
          </a:p>
        </p:txBody>
      </p:sp>
      <p:sp>
        <p:nvSpPr>
          <p:cNvPr id="12" name="Inhaltsplatzhalter 11"/>
          <p:cNvSpPr>
            <a:spLocks noGrp="1"/>
          </p:cNvSpPr>
          <p:nvPr>
            <p:ph idx="1"/>
          </p:nvPr>
        </p:nvSpPr>
        <p:spPr/>
        <p:txBody>
          <a:bodyPr>
            <a:normAutofit/>
          </a:bodyPr>
          <a:lstStyle/>
          <a:p>
            <a:r>
              <a:rPr lang="de-DE" dirty="0" smtClean="0"/>
              <a:t>sich über Leitideen und zentrale Inhalte inklusiven Mathematikunterrichts informieren</a:t>
            </a:r>
          </a:p>
          <a:p>
            <a:r>
              <a:rPr lang="de-DE" dirty="0" smtClean="0"/>
              <a:t>Anregungen für konkrete Umsetzungsmöglichkeiten in der Unterrichtspraxis erhalten</a:t>
            </a:r>
          </a:p>
          <a:p>
            <a:r>
              <a:rPr lang="de-DE" dirty="0" smtClean="0"/>
              <a:t>grundlegende Kenntnisse zu den verschiedenen Förderschwerpunkten erwerben</a:t>
            </a:r>
          </a:p>
          <a:p>
            <a:r>
              <a:rPr lang="de-DE" dirty="0" smtClean="0"/>
              <a:t>Einblicke in den Alltag inklusiv arbeitender Schulen bekommen</a:t>
            </a:r>
            <a:endParaRPr lang="de-DE" dirty="0"/>
          </a:p>
        </p:txBody>
      </p:sp>
    </p:spTree>
    <p:extLst>
      <p:ext uri="{BB962C8B-B14F-4D97-AF65-F5344CB8AC3E}">
        <p14:creationId xmlns:p14="http://schemas.microsoft.com/office/powerpoint/2010/main" val="170981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11"/>
          <p:cNvSpPr>
            <a:spLocks noGrp="1"/>
          </p:cNvSpPr>
          <p:nvPr>
            <p:ph type="sldNum" sz="quarter" idx="10"/>
          </p:nvPr>
        </p:nvSpPr>
        <p:spPr/>
        <p:txBody>
          <a:bodyPr/>
          <a:lstStyle/>
          <a:p>
            <a:fld id="{B84ED057-0FDF-4701-9D7A-03D2DA656030}" type="slidenum">
              <a:rPr lang="de-DE" smtClean="0"/>
              <a:pPr/>
              <a:t>10</a:t>
            </a:fld>
            <a:endParaRPr lang="de-DE" dirty="0"/>
          </a:p>
        </p:txBody>
      </p:sp>
      <p:sp>
        <p:nvSpPr>
          <p:cNvPr id="6" name="Titel 5"/>
          <p:cNvSpPr>
            <a:spLocks noGrp="1"/>
          </p:cNvSpPr>
          <p:nvPr>
            <p:ph type="title"/>
          </p:nvPr>
        </p:nvSpPr>
        <p:spPr/>
        <p:txBody>
          <a:bodyPr/>
          <a:lstStyle/>
          <a:p>
            <a:r>
              <a:rPr lang="de-DE" dirty="0" smtClean="0"/>
              <a:t>Webseite</a:t>
            </a:r>
            <a:endParaRPr lang="de-DE" dirty="0"/>
          </a:p>
        </p:txBody>
      </p:sp>
      <p:sp>
        <p:nvSpPr>
          <p:cNvPr id="10" name="Inhaltsplatzhalter 9"/>
          <p:cNvSpPr>
            <a:spLocks noGrp="1"/>
          </p:cNvSpPr>
          <p:nvPr>
            <p:ph type="body" idx="1"/>
          </p:nvPr>
        </p:nvSpPr>
        <p:spPr>
          <a:xfrm>
            <a:off x="722313" y="3453607"/>
            <a:ext cx="7772400" cy="2426083"/>
          </a:xfrm>
        </p:spPr>
        <p:txBody>
          <a:bodyPr>
            <a:normAutofit/>
          </a:bodyPr>
          <a:lstStyle/>
          <a:p>
            <a:r>
              <a:rPr lang="de-DE" dirty="0" smtClean="0"/>
              <a:t>pikas-mi.dzlm.de</a:t>
            </a:r>
          </a:p>
          <a:p>
            <a:r>
              <a:rPr lang="de-DE" dirty="0" smtClean="0"/>
              <a:t>Leitideen</a:t>
            </a:r>
          </a:p>
          <a:p>
            <a:r>
              <a:rPr lang="de-DE" dirty="0" smtClean="0"/>
              <a:t>Inhalte</a:t>
            </a:r>
          </a:p>
          <a:p>
            <a:r>
              <a:rPr lang="de-DE" dirty="0" smtClean="0"/>
              <a:t>Förderschwerpunkte</a:t>
            </a:r>
          </a:p>
          <a:p>
            <a:r>
              <a:rPr lang="de-DE" dirty="0" smtClean="0"/>
              <a:t>Schuleinblicke</a:t>
            </a:r>
          </a:p>
          <a:p>
            <a:endParaRPr lang="de-DE" dirty="0" smtClean="0"/>
          </a:p>
          <a:p>
            <a:endParaRPr lang="de-DE" dirty="0"/>
          </a:p>
        </p:txBody>
      </p:sp>
    </p:spTree>
    <p:extLst>
      <p:ext uri="{BB962C8B-B14F-4D97-AF65-F5344CB8AC3E}">
        <p14:creationId xmlns:p14="http://schemas.microsoft.com/office/powerpoint/2010/main" val="1228054409"/>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12"/>
          <p:cNvSpPr>
            <a:spLocks noGrp="1"/>
          </p:cNvSpPr>
          <p:nvPr>
            <p:ph type="sldNum" sz="quarter" idx="10"/>
          </p:nvPr>
        </p:nvSpPr>
        <p:spPr/>
        <p:txBody>
          <a:bodyPr/>
          <a:lstStyle/>
          <a:p>
            <a:fld id="{B84ED057-0FDF-4701-9D7A-03D2DA656030}" type="slidenum">
              <a:rPr lang="de-DE" smtClean="0"/>
              <a:pPr/>
              <a:t>11</a:t>
            </a:fld>
            <a:endParaRPr lang="de-DE" dirty="0"/>
          </a:p>
        </p:txBody>
      </p:sp>
      <p:sp>
        <p:nvSpPr>
          <p:cNvPr id="10" name="Titel 9"/>
          <p:cNvSpPr>
            <a:spLocks noGrp="1"/>
          </p:cNvSpPr>
          <p:nvPr>
            <p:ph type="title"/>
          </p:nvPr>
        </p:nvSpPr>
        <p:spPr/>
        <p:txBody>
          <a:bodyPr/>
          <a:lstStyle/>
          <a:p>
            <a:r>
              <a:rPr lang="de-DE" smtClean="0"/>
              <a:t>Webseite</a:t>
            </a:r>
            <a:endParaRPr lang="de-DE" dirty="0"/>
          </a:p>
        </p:txBody>
      </p:sp>
      <p:sp>
        <p:nvSpPr>
          <p:cNvPr id="5" name="Textplatzhalter 4"/>
          <p:cNvSpPr>
            <a:spLocks noGrp="1"/>
          </p:cNvSpPr>
          <p:nvPr>
            <p:ph type="body" sz="quarter" idx="11"/>
          </p:nvPr>
        </p:nvSpPr>
        <p:spPr/>
        <p:txBody>
          <a:bodyPr/>
          <a:lstStyle/>
          <a:p>
            <a:r>
              <a:rPr lang="de-DE" smtClean="0"/>
              <a:t>pikas-mi.dzlm.de</a:t>
            </a:r>
            <a:endParaRPr lang="de-DE" dirty="0"/>
          </a:p>
        </p:txBody>
      </p:sp>
      <p:sp>
        <p:nvSpPr>
          <p:cNvPr id="7" name="Rechteck 6"/>
          <p:cNvSpPr/>
          <p:nvPr/>
        </p:nvSpPr>
        <p:spPr>
          <a:xfrm>
            <a:off x="913202" y="1081095"/>
            <a:ext cx="7252603" cy="5045067"/>
          </a:xfrm>
          <a:prstGeom prst="rect">
            <a:avLst/>
          </a:prstGeom>
          <a:ln w="127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pic>
        <p:nvPicPr>
          <p:cNvPr id="14" name="Inhaltsplatzhalter 13"/>
          <p:cNvPicPr>
            <a:picLocks noGrp="1" noChangeAspect="1"/>
          </p:cNvPicPr>
          <p:nvPr>
            <p:ph idx="1"/>
          </p:nvPr>
        </p:nvPicPr>
        <p:blipFill rotWithShape="1">
          <a:blip r:embed="rId3">
            <a:extLst>
              <a:ext uri="{28A0092B-C50C-407E-A947-70E740481C1C}">
                <a14:useLocalDpi xmlns:a14="http://schemas.microsoft.com/office/drawing/2010/main" val="0"/>
              </a:ext>
            </a:extLst>
          </a:blip>
          <a:srcRect b="1747"/>
          <a:stretch/>
        </p:blipFill>
        <p:spPr>
          <a:xfrm>
            <a:off x="1072690" y="1152525"/>
            <a:ext cx="6998619" cy="4886768"/>
          </a:xfrm>
        </p:spPr>
      </p:pic>
    </p:spTree>
    <p:extLst>
      <p:ext uri="{BB962C8B-B14F-4D97-AF65-F5344CB8AC3E}">
        <p14:creationId xmlns:p14="http://schemas.microsoft.com/office/powerpoint/2010/main" val="340258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12"/>
          <p:cNvSpPr>
            <a:spLocks noGrp="1"/>
          </p:cNvSpPr>
          <p:nvPr>
            <p:ph type="sldNum" sz="quarter" idx="10"/>
          </p:nvPr>
        </p:nvSpPr>
        <p:spPr/>
        <p:txBody>
          <a:bodyPr/>
          <a:lstStyle/>
          <a:p>
            <a:fld id="{B84ED057-0FDF-4701-9D7A-03D2DA656030}" type="slidenum">
              <a:rPr lang="de-DE" smtClean="0"/>
              <a:pPr/>
              <a:t>12</a:t>
            </a:fld>
            <a:endParaRPr lang="de-DE" dirty="0"/>
          </a:p>
        </p:txBody>
      </p:sp>
      <p:sp>
        <p:nvSpPr>
          <p:cNvPr id="10" name="Titel 9"/>
          <p:cNvSpPr>
            <a:spLocks noGrp="1"/>
          </p:cNvSpPr>
          <p:nvPr>
            <p:ph type="title"/>
          </p:nvPr>
        </p:nvSpPr>
        <p:spPr/>
        <p:txBody>
          <a:bodyPr/>
          <a:lstStyle/>
          <a:p>
            <a:r>
              <a:rPr lang="de-DE" smtClean="0"/>
              <a:t>Webseite</a:t>
            </a:r>
            <a:endParaRPr lang="de-DE" dirty="0"/>
          </a:p>
        </p:txBody>
      </p:sp>
      <p:sp>
        <p:nvSpPr>
          <p:cNvPr id="2" name="Textplatzhalter 1"/>
          <p:cNvSpPr>
            <a:spLocks noGrp="1"/>
          </p:cNvSpPr>
          <p:nvPr>
            <p:ph type="body" sz="quarter" idx="11"/>
          </p:nvPr>
        </p:nvSpPr>
        <p:spPr/>
        <p:txBody>
          <a:bodyPr/>
          <a:lstStyle/>
          <a:p>
            <a:r>
              <a:rPr lang="de-DE" dirty="0" smtClean="0"/>
              <a:t>pikas-mi.dzlm.de</a:t>
            </a:r>
            <a:endParaRPr lang="de-DE" dirty="0"/>
          </a:p>
        </p:txBody>
      </p:sp>
      <p:sp>
        <p:nvSpPr>
          <p:cNvPr id="12" name="Inhaltsplatzhalter 11"/>
          <p:cNvSpPr>
            <a:spLocks noGrp="1"/>
          </p:cNvSpPr>
          <p:nvPr>
            <p:ph idx="1"/>
          </p:nvPr>
        </p:nvSpPr>
        <p:spPr/>
        <p:txBody>
          <a:bodyPr/>
          <a:lstStyle/>
          <a:p>
            <a:r>
              <a:rPr lang="de-DE" dirty="0" smtClean="0"/>
              <a:t>mathematikdidaktisch, wie auch sonderpädagogisch fundierte Konzeptionen, Unterrichtsmaterialien und Informationstexte</a:t>
            </a:r>
          </a:p>
          <a:p>
            <a:r>
              <a:rPr lang="de-DE" dirty="0" smtClean="0"/>
              <a:t>zwar direkte Einsetzbarkeit der Unterrichtsmaterialien möglich, aber exemplarischer Charakter steht im Vordergrund</a:t>
            </a:r>
          </a:p>
          <a:p>
            <a:r>
              <a:rPr lang="de-DE" dirty="0" smtClean="0"/>
              <a:t>unterteilt in </a:t>
            </a:r>
            <a:r>
              <a:rPr lang="de-DE" b="1" dirty="0" smtClean="0"/>
              <a:t>vier Rubriken</a:t>
            </a:r>
            <a:r>
              <a:rPr lang="de-DE" dirty="0" smtClean="0"/>
              <a:t>:</a:t>
            </a:r>
          </a:p>
          <a:p>
            <a:endParaRPr lang="de-DE" dirty="0" smtClean="0"/>
          </a:p>
          <a:p>
            <a:pPr lvl="1"/>
            <a:endParaRPr lang="de-DE" dirty="0" smtClean="0"/>
          </a:p>
        </p:txBody>
      </p:sp>
      <p:sp>
        <p:nvSpPr>
          <p:cNvPr id="7" name="Rechteck 6"/>
          <p:cNvSpPr/>
          <p:nvPr/>
        </p:nvSpPr>
        <p:spPr>
          <a:xfrm>
            <a:off x="457200" y="4134555"/>
            <a:ext cx="8229599" cy="5523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feld 7"/>
          <p:cNvSpPr txBox="1"/>
          <p:nvPr/>
        </p:nvSpPr>
        <p:spPr>
          <a:xfrm>
            <a:off x="609600" y="4210677"/>
            <a:ext cx="1304925" cy="400110"/>
          </a:xfrm>
          <a:prstGeom prst="rect">
            <a:avLst/>
          </a:prstGeom>
          <a:noFill/>
        </p:spPr>
        <p:txBody>
          <a:bodyPr wrap="square" rtlCol="0">
            <a:spAutoFit/>
          </a:bodyPr>
          <a:lstStyle/>
          <a:p>
            <a:r>
              <a:rPr lang="de-DE" sz="2000" b="1" dirty="0" smtClean="0">
                <a:solidFill>
                  <a:schemeClr val="bg1"/>
                </a:solidFill>
              </a:rPr>
              <a:t>Leitideen</a:t>
            </a:r>
            <a:endParaRPr lang="de-DE" sz="2000" b="1" dirty="0">
              <a:solidFill>
                <a:schemeClr val="bg1"/>
              </a:solidFill>
            </a:endParaRPr>
          </a:p>
        </p:txBody>
      </p:sp>
      <p:sp>
        <p:nvSpPr>
          <p:cNvPr id="16" name="Textfeld 15"/>
          <p:cNvSpPr txBox="1"/>
          <p:nvPr/>
        </p:nvSpPr>
        <p:spPr>
          <a:xfrm>
            <a:off x="2281237" y="4210677"/>
            <a:ext cx="1385888" cy="400110"/>
          </a:xfrm>
          <a:prstGeom prst="rect">
            <a:avLst/>
          </a:prstGeom>
          <a:noFill/>
        </p:spPr>
        <p:txBody>
          <a:bodyPr wrap="square" rtlCol="0">
            <a:spAutoFit/>
          </a:bodyPr>
          <a:lstStyle/>
          <a:p>
            <a:r>
              <a:rPr lang="de-DE" sz="2000" b="1" dirty="0" smtClean="0">
                <a:solidFill>
                  <a:schemeClr val="bg1"/>
                </a:solidFill>
              </a:rPr>
              <a:t>Inhalte</a:t>
            </a:r>
            <a:endParaRPr lang="de-DE" sz="2000" b="1" dirty="0">
              <a:solidFill>
                <a:schemeClr val="bg1"/>
              </a:solidFill>
            </a:endParaRPr>
          </a:p>
        </p:txBody>
      </p:sp>
      <p:sp>
        <p:nvSpPr>
          <p:cNvPr id="14" name="Textfeld 13"/>
          <p:cNvSpPr txBox="1"/>
          <p:nvPr/>
        </p:nvSpPr>
        <p:spPr>
          <a:xfrm>
            <a:off x="3933825" y="4210677"/>
            <a:ext cx="2552700" cy="400110"/>
          </a:xfrm>
          <a:prstGeom prst="rect">
            <a:avLst/>
          </a:prstGeom>
          <a:noFill/>
        </p:spPr>
        <p:txBody>
          <a:bodyPr wrap="square" rtlCol="0">
            <a:spAutoFit/>
          </a:bodyPr>
          <a:lstStyle/>
          <a:p>
            <a:r>
              <a:rPr lang="de-DE" sz="2000" b="1" dirty="0" smtClean="0">
                <a:solidFill>
                  <a:schemeClr val="bg1"/>
                </a:solidFill>
              </a:rPr>
              <a:t>Förderschwerpunkte</a:t>
            </a:r>
            <a:endParaRPr lang="de-DE" sz="2000" b="1" dirty="0">
              <a:solidFill>
                <a:schemeClr val="bg1"/>
              </a:solidFill>
            </a:endParaRPr>
          </a:p>
        </p:txBody>
      </p:sp>
      <p:sp>
        <p:nvSpPr>
          <p:cNvPr id="15" name="Textfeld 14"/>
          <p:cNvSpPr txBox="1"/>
          <p:nvPr/>
        </p:nvSpPr>
        <p:spPr>
          <a:xfrm>
            <a:off x="6829424" y="4210677"/>
            <a:ext cx="1762126" cy="400110"/>
          </a:xfrm>
          <a:prstGeom prst="rect">
            <a:avLst/>
          </a:prstGeom>
          <a:noFill/>
        </p:spPr>
        <p:txBody>
          <a:bodyPr wrap="square" rtlCol="0">
            <a:spAutoFit/>
          </a:bodyPr>
          <a:lstStyle/>
          <a:p>
            <a:r>
              <a:rPr lang="de-DE" sz="2000" b="1" dirty="0" smtClean="0">
                <a:solidFill>
                  <a:schemeClr val="bg1"/>
                </a:solidFill>
              </a:rPr>
              <a:t>Schuleinblicke</a:t>
            </a:r>
            <a:endParaRPr lang="de-DE" sz="2000" b="1" dirty="0">
              <a:solidFill>
                <a:schemeClr val="bg1"/>
              </a:solidFill>
            </a:endParaRPr>
          </a:p>
        </p:txBody>
      </p:sp>
    </p:spTree>
    <p:extLst>
      <p:ext uri="{BB962C8B-B14F-4D97-AF65-F5344CB8AC3E}">
        <p14:creationId xmlns:p14="http://schemas.microsoft.com/office/powerpoint/2010/main" val="282432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anim calcmode="lin" valueType="num">
                                      <p:cBhvr>
                                        <p:cTn id="16" dur="500" fill="hold"/>
                                        <p:tgtEl>
                                          <p:spTgt spid="16"/>
                                        </p:tgtEl>
                                        <p:attrNameLst>
                                          <p:attrName>ppt_x</p:attrName>
                                        </p:attrNameLst>
                                      </p:cBhvr>
                                      <p:tavLst>
                                        <p:tav tm="0">
                                          <p:val>
                                            <p:strVal val="#ppt_x"/>
                                          </p:val>
                                        </p:tav>
                                        <p:tav tm="100000">
                                          <p:val>
                                            <p:strVal val="#ppt_x"/>
                                          </p:val>
                                        </p:tav>
                                      </p:tavLst>
                                    </p:anim>
                                    <p:anim calcmode="lin" valueType="num">
                                      <p:cBhvr>
                                        <p:cTn id="17" dur="500" fill="hold"/>
                                        <p:tgtEl>
                                          <p:spTgt spid="1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75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strVal val="#ppt_x"/>
                                          </p:val>
                                        </p:tav>
                                        <p:tav tm="100000">
                                          <p:val>
                                            <p:strVal val="#ppt_x"/>
                                          </p:val>
                                        </p:tav>
                                      </p:tavLst>
                                    </p:anim>
                                    <p:anim calcmode="lin" valueType="num">
                                      <p:cBhvr>
                                        <p:cTn id="22" dur="500" fill="hold"/>
                                        <p:tgtEl>
                                          <p:spTgt spid="1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00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anim calcmode="lin" valueType="num">
                                      <p:cBhvr>
                                        <p:cTn id="26" dur="500" fill="hold"/>
                                        <p:tgtEl>
                                          <p:spTgt spid="15"/>
                                        </p:tgtEl>
                                        <p:attrNameLst>
                                          <p:attrName>ppt_x</p:attrName>
                                        </p:attrNameLst>
                                      </p:cBhvr>
                                      <p:tavLst>
                                        <p:tav tm="0">
                                          <p:val>
                                            <p:strVal val="#ppt_x"/>
                                          </p:val>
                                        </p:tav>
                                        <p:tav tm="100000">
                                          <p:val>
                                            <p:strVal val="#ppt_x"/>
                                          </p:val>
                                        </p:tav>
                                      </p:tavLst>
                                    </p:anim>
                                    <p:anim calcmode="lin" valueType="num">
                                      <p:cBhvr>
                                        <p:cTn id="27"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6"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12"/>
          <p:cNvSpPr>
            <a:spLocks noGrp="1"/>
          </p:cNvSpPr>
          <p:nvPr>
            <p:ph type="sldNum" sz="quarter" idx="10"/>
          </p:nvPr>
        </p:nvSpPr>
        <p:spPr/>
        <p:txBody>
          <a:bodyPr/>
          <a:lstStyle/>
          <a:p>
            <a:fld id="{B84ED057-0FDF-4701-9D7A-03D2DA656030}" type="slidenum">
              <a:rPr lang="de-DE" smtClean="0"/>
              <a:pPr/>
              <a:t>13</a:t>
            </a:fld>
            <a:endParaRPr lang="de-DE" dirty="0"/>
          </a:p>
        </p:txBody>
      </p:sp>
      <p:sp>
        <p:nvSpPr>
          <p:cNvPr id="10" name="Titel 9"/>
          <p:cNvSpPr>
            <a:spLocks noGrp="1"/>
          </p:cNvSpPr>
          <p:nvPr>
            <p:ph type="title"/>
          </p:nvPr>
        </p:nvSpPr>
        <p:spPr/>
        <p:txBody>
          <a:bodyPr/>
          <a:lstStyle/>
          <a:p>
            <a:r>
              <a:rPr lang="de-DE" smtClean="0"/>
              <a:t>Webseite</a:t>
            </a:r>
            <a:endParaRPr lang="de-DE" dirty="0"/>
          </a:p>
        </p:txBody>
      </p:sp>
      <p:sp>
        <p:nvSpPr>
          <p:cNvPr id="2" name="Textplatzhalter 1"/>
          <p:cNvSpPr>
            <a:spLocks noGrp="1"/>
          </p:cNvSpPr>
          <p:nvPr>
            <p:ph type="body" sz="quarter" idx="11"/>
          </p:nvPr>
        </p:nvSpPr>
        <p:spPr/>
        <p:txBody>
          <a:bodyPr/>
          <a:lstStyle/>
          <a:p>
            <a:r>
              <a:rPr lang="de-DE" dirty="0"/>
              <a:t>pikas-mi.dzlm.de</a:t>
            </a:r>
          </a:p>
        </p:txBody>
      </p:sp>
      <p:pic>
        <p:nvPicPr>
          <p:cNvPr id="1026" name="Picture 2" descr="I:\Matin\Tagungen\Multitagung\Poster_gross.jpg"/>
          <p:cNvPicPr>
            <a:picLocks noChangeAspect="1" noChangeArrowheads="1"/>
          </p:cNvPicPr>
          <p:nvPr/>
        </p:nvPicPr>
        <p:blipFill rotWithShape="1">
          <a:blip r:embed="rId3">
            <a:extLst>
              <a:ext uri="{28A0092B-C50C-407E-A947-70E740481C1C}">
                <a14:useLocalDpi xmlns:a14="http://schemas.microsoft.com/office/drawing/2010/main" val="0"/>
              </a:ext>
            </a:extLst>
          </a:blip>
          <a:srcRect t="19099" b="10973"/>
          <a:stretch/>
        </p:blipFill>
        <p:spPr bwMode="auto">
          <a:xfrm>
            <a:off x="108708" y="1367211"/>
            <a:ext cx="8932528" cy="441760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43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12"/>
          <p:cNvSpPr>
            <a:spLocks noGrp="1"/>
          </p:cNvSpPr>
          <p:nvPr>
            <p:ph type="sldNum" sz="quarter" idx="10"/>
          </p:nvPr>
        </p:nvSpPr>
        <p:spPr/>
        <p:txBody>
          <a:bodyPr/>
          <a:lstStyle/>
          <a:p>
            <a:fld id="{B84ED057-0FDF-4701-9D7A-03D2DA656030}" type="slidenum">
              <a:rPr lang="de-DE" smtClean="0"/>
              <a:pPr/>
              <a:t>14</a:t>
            </a:fld>
            <a:endParaRPr lang="de-DE" dirty="0"/>
          </a:p>
        </p:txBody>
      </p:sp>
      <p:sp>
        <p:nvSpPr>
          <p:cNvPr id="10" name="Titel 9"/>
          <p:cNvSpPr>
            <a:spLocks noGrp="1"/>
          </p:cNvSpPr>
          <p:nvPr>
            <p:ph type="title"/>
          </p:nvPr>
        </p:nvSpPr>
        <p:spPr/>
        <p:txBody>
          <a:bodyPr/>
          <a:lstStyle/>
          <a:p>
            <a:r>
              <a:rPr lang="de-DE" smtClean="0"/>
              <a:t>Webseite</a:t>
            </a:r>
            <a:endParaRPr lang="de-DE" dirty="0"/>
          </a:p>
        </p:txBody>
      </p:sp>
      <p:sp>
        <p:nvSpPr>
          <p:cNvPr id="2" name="Textplatzhalter 1"/>
          <p:cNvSpPr>
            <a:spLocks noGrp="1"/>
          </p:cNvSpPr>
          <p:nvPr>
            <p:ph type="body" sz="quarter" idx="11"/>
          </p:nvPr>
        </p:nvSpPr>
        <p:spPr/>
        <p:txBody>
          <a:bodyPr/>
          <a:lstStyle/>
          <a:p>
            <a:r>
              <a:rPr lang="de-DE" dirty="0"/>
              <a:t>pikas-mi.dzlm.de</a:t>
            </a:r>
          </a:p>
        </p:txBody>
      </p:sp>
      <p:pic>
        <p:nvPicPr>
          <p:cNvPr id="1026" name="Picture 2" descr="I:\Matin\Tagungen\Multitagung\Poster_gross.jpg"/>
          <p:cNvPicPr>
            <a:picLocks noChangeAspect="1" noChangeArrowheads="1"/>
          </p:cNvPicPr>
          <p:nvPr/>
        </p:nvPicPr>
        <p:blipFill rotWithShape="1">
          <a:blip r:embed="rId3">
            <a:extLst>
              <a:ext uri="{28A0092B-C50C-407E-A947-70E740481C1C}">
                <a14:useLocalDpi xmlns:a14="http://schemas.microsoft.com/office/drawing/2010/main" val="0"/>
              </a:ext>
            </a:extLst>
          </a:blip>
          <a:srcRect t="19099" b="10973"/>
          <a:stretch/>
        </p:blipFill>
        <p:spPr bwMode="auto">
          <a:xfrm>
            <a:off x="108708" y="1367211"/>
            <a:ext cx="8932528" cy="441760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echteck 6"/>
          <p:cNvSpPr/>
          <p:nvPr/>
        </p:nvSpPr>
        <p:spPr>
          <a:xfrm>
            <a:off x="2796363" y="1367211"/>
            <a:ext cx="6073336" cy="4597654"/>
          </a:xfrm>
          <a:prstGeom prst="rect">
            <a:avLst/>
          </a:prstGeom>
          <a:solidFill>
            <a:srgbClr val="FFFFFF">
              <a:alpha val="74902"/>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8" name="Rechteck 7"/>
          <p:cNvSpPr/>
          <p:nvPr/>
        </p:nvSpPr>
        <p:spPr>
          <a:xfrm>
            <a:off x="212652" y="3413051"/>
            <a:ext cx="2583712" cy="2551814"/>
          </a:xfrm>
          <a:prstGeom prst="rect">
            <a:avLst/>
          </a:prstGeom>
          <a:solidFill>
            <a:srgbClr val="FFFFFF">
              <a:alpha val="74902"/>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6216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12"/>
          <p:cNvSpPr>
            <a:spLocks noGrp="1"/>
          </p:cNvSpPr>
          <p:nvPr>
            <p:ph type="sldNum" sz="quarter" idx="10"/>
          </p:nvPr>
        </p:nvSpPr>
        <p:spPr/>
        <p:txBody>
          <a:bodyPr/>
          <a:lstStyle/>
          <a:p>
            <a:fld id="{B84ED057-0FDF-4701-9D7A-03D2DA656030}" type="slidenum">
              <a:rPr lang="de-DE" smtClean="0"/>
              <a:pPr/>
              <a:t>15</a:t>
            </a:fld>
            <a:endParaRPr lang="de-DE" dirty="0"/>
          </a:p>
        </p:txBody>
      </p:sp>
      <p:sp>
        <p:nvSpPr>
          <p:cNvPr id="10" name="Titel 9"/>
          <p:cNvSpPr>
            <a:spLocks noGrp="1"/>
          </p:cNvSpPr>
          <p:nvPr>
            <p:ph type="title"/>
          </p:nvPr>
        </p:nvSpPr>
        <p:spPr/>
        <p:txBody>
          <a:bodyPr/>
          <a:lstStyle/>
          <a:p>
            <a:r>
              <a:rPr lang="de-DE" smtClean="0"/>
              <a:t>Webseite</a:t>
            </a:r>
            <a:endParaRPr lang="de-DE" dirty="0"/>
          </a:p>
        </p:txBody>
      </p:sp>
      <p:sp>
        <p:nvSpPr>
          <p:cNvPr id="2" name="Textplatzhalter 1"/>
          <p:cNvSpPr>
            <a:spLocks noGrp="1"/>
          </p:cNvSpPr>
          <p:nvPr>
            <p:ph type="body" sz="quarter" idx="11"/>
          </p:nvPr>
        </p:nvSpPr>
        <p:spPr/>
        <p:txBody>
          <a:bodyPr/>
          <a:lstStyle/>
          <a:p>
            <a:r>
              <a:rPr lang="de-DE" dirty="0"/>
              <a:t>pikas-mi.dzlm.de</a:t>
            </a:r>
          </a:p>
        </p:txBody>
      </p:sp>
      <p:pic>
        <p:nvPicPr>
          <p:cNvPr id="22" name="Picture 2" descr="I:\Matin\Tagungen\Multitagung\Poster_gross.jpg"/>
          <p:cNvPicPr>
            <a:picLocks noChangeAspect="1" noChangeArrowheads="1"/>
          </p:cNvPicPr>
          <p:nvPr/>
        </p:nvPicPr>
        <p:blipFill rotWithShape="1">
          <a:blip r:embed="rId3">
            <a:extLst>
              <a:ext uri="{28A0092B-C50C-407E-A947-70E740481C1C}">
                <a14:useLocalDpi xmlns:a14="http://schemas.microsoft.com/office/drawing/2010/main" val="0"/>
              </a:ext>
            </a:extLst>
          </a:blip>
          <a:srcRect t="19099" b="10973"/>
          <a:stretch/>
        </p:blipFill>
        <p:spPr bwMode="auto">
          <a:xfrm>
            <a:off x="108708" y="1367211"/>
            <a:ext cx="8932528" cy="441760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3" name="Rechteck 22"/>
          <p:cNvSpPr/>
          <p:nvPr/>
        </p:nvSpPr>
        <p:spPr>
          <a:xfrm>
            <a:off x="2796363" y="1367211"/>
            <a:ext cx="6073336" cy="4597654"/>
          </a:xfrm>
          <a:prstGeom prst="rect">
            <a:avLst/>
          </a:prstGeom>
          <a:solidFill>
            <a:srgbClr val="FFFFFF">
              <a:alpha val="74902"/>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24" name="Rechteck 23"/>
          <p:cNvSpPr/>
          <p:nvPr/>
        </p:nvSpPr>
        <p:spPr>
          <a:xfrm>
            <a:off x="212652" y="3413051"/>
            <a:ext cx="2583712" cy="2551814"/>
          </a:xfrm>
          <a:prstGeom prst="rect">
            <a:avLst/>
          </a:prstGeom>
          <a:solidFill>
            <a:srgbClr val="FFFFFF">
              <a:alpha val="74902"/>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3" name="Rechteck 2"/>
          <p:cNvSpPr/>
          <p:nvPr/>
        </p:nvSpPr>
        <p:spPr>
          <a:xfrm>
            <a:off x="0" y="1081097"/>
            <a:ext cx="9144000" cy="5039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grpSp>
        <p:nvGrpSpPr>
          <p:cNvPr id="14" name="Gruppieren 13"/>
          <p:cNvGrpSpPr/>
          <p:nvPr/>
        </p:nvGrpSpPr>
        <p:grpSpPr>
          <a:xfrm>
            <a:off x="1799260" y="1181758"/>
            <a:ext cx="5525551" cy="4838077"/>
            <a:chOff x="959278" y="1266822"/>
            <a:chExt cx="5525551" cy="4838077"/>
          </a:xfrm>
        </p:grpSpPr>
        <p:sp>
          <p:nvSpPr>
            <p:cNvPr id="15" name="Abgerundetes Rechteck 14"/>
            <p:cNvSpPr/>
            <p:nvPr/>
          </p:nvSpPr>
          <p:spPr>
            <a:xfrm>
              <a:off x="971550" y="1266824"/>
              <a:ext cx="5505450" cy="4838075"/>
            </a:xfrm>
            <a:prstGeom prst="roundRect">
              <a:avLst>
                <a:gd name="adj" fmla="val 4985"/>
              </a:avLst>
            </a:prstGeom>
          </p:spPr>
          <p:style>
            <a:lnRef idx="2">
              <a:schemeClr val="accent1"/>
            </a:lnRef>
            <a:fillRef idx="1">
              <a:schemeClr val="lt1"/>
            </a:fillRef>
            <a:effectRef idx="0">
              <a:schemeClr val="accent1"/>
            </a:effectRef>
            <a:fontRef idx="minor">
              <a:schemeClr val="dk1"/>
            </a:fontRef>
          </p:style>
          <p:txBody>
            <a:bodyPr tIns="360000" rtlCol="0" anchor="t"/>
            <a:lstStyle/>
            <a:p>
              <a:pPr marL="285750" indent="-285750">
                <a:buClr>
                  <a:schemeClr val="accent1"/>
                </a:buClr>
                <a:buFont typeface="Wingdings" pitchFamily="2" charset="2"/>
                <a:buChar char=""/>
              </a:pPr>
              <a:r>
                <a:rPr lang="de-DE" sz="2000" dirty="0"/>
                <a:t>inhaltsübergreifende Aspekte guten Mathematikunterrichts auf inklusive </a:t>
              </a:r>
              <a:r>
                <a:rPr lang="de-DE" sz="2000" dirty="0" err="1"/>
                <a:t>Lernsituati­onen</a:t>
              </a:r>
              <a:r>
                <a:rPr lang="de-DE" sz="2000" dirty="0"/>
                <a:t> übertragen</a:t>
              </a:r>
            </a:p>
            <a:p>
              <a:pPr marL="285750" indent="-285750">
                <a:buClr>
                  <a:schemeClr val="accent1"/>
                </a:buClr>
                <a:buFont typeface="Wingdings" pitchFamily="2" charset="2"/>
                <a:buChar char=""/>
              </a:pPr>
              <a:r>
                <a:rPr lang="de-DE" sz="2000" dirty="0"/>
                <a:t>Veranschaulichung von Möglichkeiten der praktischen Umsetzung an konkreten Beispielen (Schülerdokumente etc.)</a:t>
              </a:r>
            </a:p>
            <a:p>
              <a:pPr marL="285750" indent="-285750">
                <a:buClr>
                  <a:schemeClr val="accent1"/>
                </a:buClr>
                <a:buFont typeface="Wingdings" pitchFamily="2" charset="2"/>
                <a:buChar char="ü"/>
              </a:pPr>
              <a:endParaRPr lang="de-DE" sz="2000" dirty="0"/>
            </a:p>
            <a:p>
              <a:pPr>
                <a:buClr>
                  <a:schemeClr val="accent1"/>
                </a:buClr>
              </a:pPr>
              <a:r>
                <a:rPr lang="de-DE" sz="2000" b="1" dirty="0" smtClean="0"/>
                <a:t>Unterthemen</a:t>
              </a:r>
            </a:p>
            <a:p>
              <a:pPr marL="285750" indent="-285750">
                <a:buClr>
                  <a:schemeClr val="accent1"/>
                </a:buClr>
                <a:buFont typeface="Wingdings" pitchFamily="2" charset="2"/>
                <a:buChar char="§"/>
              </a:pPr>
              <a:r>
                <a:rPr lang="de-DE" sz="2000" dirty="0"/>
                <a:t>Aufgaben adaptieren</a:t>
              </a:r>
            </a:p>
            <a:p>
              <a:pPr marL="285750" indent="-285750">
                <a:buClr>
                  <a:schemeClr val="accent1"/>
                </a:buClr>
                <a:buFont typeface="Wingdings" pitchFamily="2" charset="2"/>
                <a:buChar char="§"/>
              </a:pPr>
              <a:r>
                <a:rPr lang="de-DE" sz="2000" dirty="0"/>
                <a:t>Diagnosegeleitet fördern</a:t>
              </a:r>
            </a:p>
            <a:p>
              <a:pPr marL="285750" indent="-285750">
                <a:buClr>
                  <a:schemeClr val="accent1"/>
                </a:buClr>
                <a:buFont typeface="Wingdings" pitchFamily="2" charset="2"/>
                <a:buChar char="§"/>
              </a:pPr>
              <a:r>
                <a:rPr lang="de-DE" sz="2000" dirty="0"/>
                <a:t>Effektiv üben</a:t>
              </a:r>
            </a:p>
            <a:p>
              <a:pPr marL="285750" indent="-285750">
                <a:buClr>
                  <a:schemeClr val="accent1"/>
                </a:buClr>
                <a:buFont typeface="Wingdings" pitchFamily="2" charset="2"/>
                <a:buChar char="§"/>
              </a:pPr>
              <a:r>
                <a:rPr lang="de-DE" sz="2000" dirty="0"/>
                <a:t>Gemeinsamen Austausch anregen</a:t>
              </a:r>
            </a:p>
          </p:txBody>
        </p:sp>
        <p:sp>
          <p:nvSpPr>
            <p:cNvPr id="16" name="Abgerundetes Rechteck 14"/>
            <p:cNvSpPr/>
            <p:nvPr/>
          </p:nvSpPr>
          <p:spPr>
            <a:xfrm>
              <a:off x="959278" y="1266822"/>
              <a:ext cx="5525551" cy="381591"/>
            </a:xfrm>
            <a:custGeom>
              <a:avLst/>
              <a:gdLst>
                <a:gd name="connsiteX0" fmla="*/ 0 w 5505450"/>
                <a:gd name="connsiteY0" fmla="*/ 234087 h 4695825"/>
                <a:gd name="connsiteX1" fmla="*/ 234087 w 5505450"/>
                <a:gd name="connsiteY1" fmla="*/ 0 h 4695825"/>
                <a:gd name="connsiteX2" fmla="*/ 5271363 w 5505450"/>
                <a:gd name="connsiteY2" fmla="*/ 0 h 4695825"/>
                <a:gd name="connsiteX3" fmla="*/ 5505450 w 5505450"/>
                <a:gd name="connsiteY3" fmla="*/ 234087 h 4695825"/>
                <a:gd name="connsiteX4" fmla="*/ 5505450 w 5505450"/>
                <a:gd name="connsiteY4" fmla="*/ 4461738 h 4695825"/>
                <a:gd name="connsiteX5" fmla="*/ 5271363 w 5505450"/>
                <a:gd name="connsiteY5" fmla="*/ 4695825 h 4695825"/>
                <a:gd name="connsiteX6" fmla="*/ 234087 w 5505450"/>
                <a:gd name="connsiteY6" fmla="*/ 4695825 h 4695825"/>
                <a:gd name="connsiteX7" fmla="*/ 0 w 5505450"/>
                <a:gd name="connsiteY7" fmla="*/ 4461738 h 4695825"/>
                <a:gd name="connsiteX8" fmla="*/ 0 w 5505450"/>
                <a:gd name="connsiteY8" fmla="*/ 234087 h 4695825"/>
                <a:gd name="connsiteX0" fmla="*/ 0 w 5505450"/>
                <a:gd name="connsiteY0" fmla="*/ 234087 h 4695825"/>
                <a:gd name="connsiteX1" fmla="*/ 234087 w 5505450"/>
                <a:gd name="connsiteY1" fmla="*/ 0 h 4695825"/>
                <a:gd name="connsiteX2" fmla="*/ 5271363 w 5505450"/>
                <a:gd name="connsiteY2" fmla="*/ 0 h 4695825"/>
                <a:gd name="connsiteX3" fmla="*/ 5505450 w 5505450"/>
                <a:gd name="connsiteY3" fmla="*/ 234087 h 4695825"/>
                <a:gd name="connsiteX4" fmla="*/ 5505450 w 5505450"/>
                <a:gd name="connsiteY4" fmla="*/ 4461738 h 4695825"/>
                <a:gd name="connsiteX5" fmla="*/ 5271363 w 5505450"/>
                <a:gd name="connsiteY5" fmla="*/ 4695825 h 4695825"/>
                <a:gd name="connsiteX6" fmla="*/ 0 w 5505450"/>
                <a:gd name="connsiteY6" fmla="*/ 4461738 h 4695825"/>
                <a:gd name="connsiteX7" fmla="*/ 0 w 5505450"/>
                <a:gd name="connsiteY7" fmla="*/ 234087 h 4695825"/>
                <a:gd name="connsiteX0" fmla="*/ 0 w 5505450"/>
                <a:gd name="connsiteY0" fmla="*/ 234087 h 4461738"/>
                <a:gd name="connsiteX1" fmla="*/ 234087 w 5505450"/>
                <a:gd name="connsiteY1" fmla="*/ 0 h 4461738"/>
                <a:gd name="connsiteX2" fmla="*/ 5271363 w 5505450"/>
                <a:gd name="connsiteY2" fmla="*/ 0 h 4461738"/>
                <a:gd name="connsiteX3" fmla="*/ 5505450 w 5505450"/>
                <a:gd name="connsiteY3" fmla="*/ 234087 h 4461738"/>
                <a:gd name="connsiteX4" fmla="*/ 5505450 w 5505450"/>
                <a:gd name="connsiteY4" fmla="*/ 4461738 h 4461738"/>
                <a:gd name="connsiteX5" fmla="*/ 0 w 5505450"/>
                <a:gd name="connsiteY5" fmla="*/ 4461738 h 4461738"/>
                <a:gd name="connsiteX6" fmla="*/ 0 w 5505450"/>
                <a:gd name="connsiteY6" fmla="*/ 234087 h 4461738"/>
                <a:gd name="connsiteX0" fmla="*/ 0 w 5505450"/>
                <a:gd name="connsiteY0" fmla="*/ 234087 h 4776970"/>
                <a:gd name="connsiteX1" fmla="*/ 234087 w 5505450"/>
                <a:gd name="connsiteY1" fmla="*/ 0 h 4776970"/>
                <a:gd name="connsiteX2" fmla="*/ 5271363 w 5505450"/>
                <a:gd name="connsiteY2" fmla="*/ 0 h 4776970"/>
                <a:gd name="connsiteX3" fmla="*/ 5505450 w 5505450"/>
                <a:gd name="connsiteY3" fmla="*/ 234087 h 4776970"/>
                <a:gd name="connsiteX4" fmla="*/ 5505450 w 5505450"/>
                <a:gd name="connsiteY4" fmla="*/ 4461738 h 4776970"/>
                <a:gd name="connsiteX5" fmla="*/ 0 w 5505450"/>
                <a:gd name="connsiteY5" fmla="*/ 4461738 h 4776970"/>
                <a:gd name="connsiteX6" fmla="*/ 0 w 5505450"/>
                <a:gd name="connsiteY6" fmla="*/ 234087 h 4776970"/>
                <a:gd name="connsiteX0" fmla="*/ 0 w 5505450"/>
                <a:gd name="connsiteY0" fmla="*/ 234087 h 4461738"/>
                <a:gd name="connsiteX1" fmla="*/ 234087 w 5505450"/>
                <a:gd name="connsiteY1" fmla="*/ 0 h 4461738"/>
                <a:gd name="connsiteX2" fmla="*/ 5271363 w 5505450"/>
                <a:gd name="connsiteY2" fmla="*/ 0 h 4461738"/>
                <a:gd name="connsiteX3" fmla="*/ 5505450 w 5505450"/>
                <a:gd name="connsiteY3" fmla="*/ 234087 h 4461738"/>
                <a:gd name="connsiteX4" fmla="*/ 5505450 w 5505450"/>
                <a:gd name="connsiteY4" fmla="*/ 4461738 h 4461738"/>
                <a:gd name="connsiteX5" fmla="*/ 0 w 5505450"/>
                <a:gd name="connsiteY5" fmla="*/ 4461738 h 4461738"/>
                <a:gd name="connsiteX6" fmla="*/ 0 w 5505450"/>
                <a:gd name="connsiteY6" fmla="*/ 234087 h 4461738"/>
                <a:gd name="connsiteX0" fmla="*/ 0 w 5524500"/>
                <a:gd name="connsiteY0" fmla="*/ 234087 h 4461757"/>
                <a:gd name="connsiteX1" fmla="*/ 234087 w 5524500"/>
                <a:gd name="connsiteY1" fmla="*/ 0 h 4461757"/>
                <a:gd name="connsiteX2" fmla="*/ 5271363 w 5524500"/>
                <a:gd name="connsiteY2" fmla="*/ 0 h 4461757"/>
                <a:gd name="connsiteX3" fmla="*/ 5505450 w 5524500"/>
                <a:gd name="connsiteY3" fmla="*/ 234087 h 4461757"/>
                <a:gd name="connsiteX4" fmla="*/ 5524500 w 5524500"/>
                <a:gd name="connsiteY4" fmla="*/ 1213713 h 4461757"/>
                <a:gd name="connsiteX5" fmla="*/ 0 w 5524500"/>
                <a:gd name="connsiteY5" fmla="*/ 4461738 h 4461757"/>
                <a:gd name="connsiteX6" fmla="*/ 0 w 5524500"/>
                <a:gd name="connsiteY6" fmla="*/ 234087 h 4461757"/>
                <a:gd name="connsiteX0" fmla="*/ 0 w 5524500"/>
                <a:gd name="connsiteY0" fmla="*/ 234087 h 4582189"/>
                <a:gd name="connsiteX1" fmla="*/ 234087 w 5524500"/>
                <a:gd name="connsiteY1" fmla="*/ 0 h 4582189"/>
                <a:gd name="connsiteX2" fmla="*/ 5271363 w 5524500"/>
                <a:gd name="connsiteY2" fmla="*/ 0 h 4582189"/>
                <a:gd name="connsiteX3" fmla="*/ 5505450 w 5524500"/>
                <a:gd name="connsiteY3" fmla="*/ 234087 h 4582189"/>
                <a:gd name="connsiteX4" fmla="*/ 5524500 w 5524500"/>
                <a:gd name="connsiteY4" fmla="*/ 1213713 h 4582189"/>
                <a:gd name="connsiteX5" fmla="*/ 2266950 w 5524500"/>
                <a:gd name="connsiteY5" fmla="*/ 2362201 h 4582189"/>
                <a:gd name="connsiteX6" fmla="*/ 0 w 5524500"/>
                <a:gd name="connsiteY6" fmla="*/ 4461738 h 4582189"/>
                <a:gd name="connsiteX7" fmla="*/ 0 w 5524500"/>
                <a:gd name="connsiteY7" fmla="*/ 234087 h 4582189"/>
                <a:gd name="connsiteX0" fmla="*/ 0 w 5524500"/>
                <a:gd name="connsiteY0" fmla="*/ 234087 h 4545992"/>
                <a:gd name="connsiteX1" fmla="*/ 234087 w 5524500"/>
                <a:gd name="connsiteY1" fmla="*/ 0 h 4545992"/>
                <a:gd name="connsiteX2" fmla="*/ 5271363 w 5524500"/>
                <a:gd name="connsiteY2" fmla="*/ 0 h 4545992"/>
                <a:gd name="connsiteX3" fmla="*/ 5505450 w 5524500"/>
                <a:gd name="connsiteY3" fmla="*/ 234087 h 4545992"/>
                <a:gd name="connsiteX4" fmla="*/ 5524500 w 5524500"/>
                <a:gd name="connsiteY4" fmla="*/ 1213713 h 4545992"/>
                <a:gd name="connsiteX5" fmla="*/ 3114675 w 5524500"/>
                <a:gd name="connsiteY5" fmla="*/ 1200151 h 4545992"/>
                <a:gd name="connsiteX6" fmla="*/ 0 w 5524500"/>
                <a:gd name="connsiteY6" fmla="*/ 4461738 h 4545992"/>
                <a:gd name="connsiteX7" fmla="*/ 0 w 5524500"/>
                <a:gd name="connsiteY7" fmla="*/ 234087 h 4545992"/>
                <a:gd name="connsiteX0" fmla="*/ 0 w 5524500"/>
                <a:gd name="connsiteY0" fmla="*/ 234087 h 4545992"/>
                <a:gd name="connsiteX1" fmla="*/ 234087 w 5524500"/>
                <a:gd name="connsiteY1" fmla="*/ 0 h 4545992"/>
                <a:gd name="connsiteX2" fmla="*/ 5271363 w 5524500"/>
                <a:gd name="connsiteY2" fmla="*/ 0 h 4545992"/>
                <a:gd name="connsiteX3" fmla="*/ 5505450 w 5524500"/>
                <a:gd name="connsiteY3" fmla="*/ 234087 h 4545992"/>
                <a:gd name="connsiteX4" fmla="*/ 5524500 w 5524500"/>
                <a:gd name="connsiteY4" fmla="*/ 1213713 h 4545992"/>
                <a:gd name="connsiteX5" fmla="*/ 3114675 w 5524500"/>
                <a:gd name="connsiteY5" fmla="*/ 1200151 h 4545992"/>
                <a:gd name="connsiteX6" fmla="*/ 0 w 5524500"/>
                <a:gd name="connsiteY6" fmla="*/ 4461738 h 4545992"/>
                <a:gd name="connsiteX7" fmla="*/ 0 w 5524500"/>
                <a:gd name="connsiteY7" fmla="*/ 234087 h 4545992"/>
                <a:gd name="connsiteX0" fmla="*/ 0 w 5524500"/>
                <a:gd name="connsiteY0" fmla="*/ 234087 h 4545992"/>
                <a:gd name="connsiteX1" fmla="*/ 234087 w 5524500"/>
                <a:gd name="connsiteY1" fmla="*/ 0 h 4545992"/>
                <a:gd name="connsiteX2" fmla="*/ 5271363 w 5524500"/>
                <a:gd name="connsiteY2" fmla="*/ 0 h 4545992"/>
                <a:gd name="connsiteX3" fmla="*/ 5505450 w 5524500"/>
                <a:gd name="connsiteY3" fmla="*/ 234087 h 4545992"/>
                <a:gd name="connsiteX4" fmla="*/ 5524500 w 5524500"/>
                <a:gd name="connsiteY4" fmla="*/ 1213713 h 4545992"/>
                <a:gd name="connsiteX5" fmla="*/ 3114675 w 5524500"/>
                <a:gd name="connsiteY5" fmla="*/ 1200151 h 4545992"/>
                <a:gd name="connsiteX6" fmla="*/ 0 w 5524500"/>
                <a:gd name="connsiteY6" fmla="*/ 4461738 h 4545992"/>
                <a:gd name="connsiteX7" fmla="*/ 0 w 5524500"/>
                <a:gd name="connsiteY7" fmla="*/ 234087 h 4545992"/>
                <a:gd name="connsiteX0" fmla="*/ 0 w 5524500"/>
                <a:gd name="connsiteY0" fmla="*/ 234087 h 4468820"/>
                <a:gd name="connsiteX1" fmla="*/ 234087 w 5524500"/>
                <a:gd name="connsiteY1" fmla="*/ 0 h 4468820"/>
                <a:gd name="connsiteX2" fmla="*/ 5271363 w 5524500"/>
                <a:gd name="connsiteY2" fmla="*/ 0 h 4468820"/>
                <a:gd name="connsiteX3" fmla="*/ 5505450 w 5524500"/>
                <a:gd name="connsiteY3" fmla="*/ 234087 h 4468820"/>
                <a:gd name="connsiteX4" fmla="*/ 5524500 w 5524500"/>
                <a:gd name="connsiteY4" fmla="*/ 1213713 h 4468820"/>
                <a:gd name="connsiteX5" fmla="*/ 0 w 5524500"/>
                <a:gd name="connsiteY5" fmla="*/ 4461738 h 4468820"/>
                <a:gd name="connsiteX6" fmla="*/ 0 w 5524500"/>
                <a:gd name="connsiteY6" fmla="*/ 234087 h 4468820"/>
                <a:gd name="connsiteX0" fmla="*/ 0 w 5524500"/>
                <a:gd name="connsiteY0" fmla="*/ 234087 h 4461738"/>
                <a:gd name="connsiteX1" fmla="*/ 234087 w 5524500"/>
                <a:gd name="connsiteY1" fmla="*/ 0 h 4461738"/>
                <a:gd name="connsiteX2" fmla="*/ 5271363 w 5524500"/>
                <a:gd name="connsiteY2" fmla="*/ 0 h 4461738"/>
                <a:gd name="connsiteX3" fmla="*/ 5505450 w 5524500"/>
                <a:gd name="connsiteY3" fmla="*/ 234087 h 4461738"/>
                <a:gd name="connsiteX4" fmla="*/ 5524500 w 5524500"/>
                <a:gd name="connsiteY4" fmla="*/ 1213713 h 4461738"/>
                <a:gd name="connsiteX5" fmla="*/ 0 w 5524500"/>
                <a:gd name="connsiteY5" fmla="*/ 4461738 h 4461738"/>
                <a:gd name="connsiteX6" fmla="*/ 0 w 5524500"/>
                <a:gd name="connsiteY6" fmla="*/ 234087 h 4461738"/>
                <a:gd name="connsiteX0" fmla="*/ 0 w 5524500"/>
                <a:gd name="connsiteY0" fmla="*/ 234087 h 4461738"/>
                <a:gd name="connsiteX1" fmla="*/ 234087 w 5524500"/>
                <a:gd name="connsiteY1" fmla="*/ 0 h 4461738"/>
                <a:gd name="connsiteX2" fmla="*/ 5271363 w 5524500"/>
                <a:gd name="connsiteY2" fmla="*/ 0 h 4461738"/>
                <a:gd name="connsiteX3" fmla="*/ 5505450 w 5524500"/>
                <a:gd name="connsiteY3" fmla="*/ 234087 h 4461738"/>
                <a:gd name="connsiteX4" fmla="*/ 5524500 w 5524500"/>
                <a:gd name="connsiteY4" fmla="*/ 1213713 h 4461738"/>
                <a:gd name="connsiteX5" fmla="*/ 0 w 5524500"/>
                <a:gd name="connsiteY5" fmla="*/ 4461738 h 4461738"/>
                <a:gd name="connsiteX6" fmla="*/ 0 w 5524500"/>
                <a:gd name="connsiteY6" fmla="*/ 234087 h 4461738"/>
                <a:gd name="connsiteX0" fmla="*/ 0 w 5524500"/>
                <a:gd name="connsiteY0" fmla="*/ 234087 h 1463777"/>
                <a:gd name="connsiteX1" fmla="*/ 234087 w 5524500"/>
                <a:gd name="connsiteY1" fmla="*/ 0 h 1463777"/>
                <a:gd name="connsiteX2" fmla="*/ 5271363 w 5524500"/>
                <a:gd name="connsiteY2" fmla="*/ 0 h 1463777"/>
                <a:gd name="connsiteX3" fmla="*/ 5505450 w 5524500"/>
                <a:gd name="connsiteY3" fmla="*/ 234087 h 1463777"/>
                <a:gd name="connsiteX4" fmla="*/ 5524500 w 5524500"/>
                <a:gd name="connsiteY4" fmla="*/ 1213713 h 1463777"/>
                <a:gd name="connsiteX5" fmla="*/ 857250 w 5524500"/>
                <a:gd name="connsiteY5" fmla="*/ 908913 h 1463777"/>
                <a:gd name="connsiteX6" fmla="*/ 0 w 5524500"/>
                <a:gd name="connsiteY6" fmla="*/ 234087 h 1463777"/>
                <a:gd name="connsiteX0" fmla="*/ 0 w 5524500"/>
                <a:gd name="connsiteY0" fmla="*/ 234087 h 1463777"/>
                <a:gd name="connsiteX1" fmla="*/ 234087 w 5524500"/>
                <a:gd name="connsiteY1" fmla="*/ 0 h 1463777"/>
                <a:gd name="connsiteX2" fmla="*/ 5271363 w 5524500"/>
                <a:gd name="connsiteY2" fmla="*/ 0 h 1463777"/>
                <a:gd name="connsiteX3" fmla="*/ 5505450 w 5524500"/>
                <a:gd name="connsiteY3" fmla="*/ 234087 h 1463777"/>
                <a:gd name="connsiteX4" fmla="*/ 5524500 w 5524500"/>
                <a:gd name="connsiteY4" fmla="*/ 1213713 h 1463777"/>
                <a:gd name="connsiteX5" fmla="*/ 857250 w 5524500"/>
                <a:gd name="connsiteY5" fmla="*/ 908913 h 1463777"/>
                <a:gd name="connsiteX6" fmla="*/ 0 w 5524500"/>
                <a:gd name="connsiteY6" fmla="*/ 234087 h 1463777"/>
                <a:gd name="connsiteX0" fmla="*/ 0 w 5524500"/>
                <a:gd name="connsiteY0" fmla="*/ 234087 h 1463777"/>
                <a:gd name="connsiteX1" fmla="*/ 234087 w 5524500"/>
                <a:gd name="connsiteY1" fmla="*/ 0 h 1463777"/>
                <a:gd name="connsiteX2" fmla="*/ 5271363 w 5524500"/>
                <a:gd name="connsiteY2" fmla="*/ 0 h 1463777"/>
                <a:gd name="connsiteX3" fmla="*/ 5505450 w 5524500"/>
                <a:gd name="connsiteY3" fmla="*/ 234087 h 1463777"/>
                <a:gd name="connsiteX4" fmla="*/ 5524500 w 5524500"/>
                <a:gd name="connsiteY4" fmla="*/ 1213713 h 1463777"/>
                <a:gd name="connsiteX5" fmla="*/ 857250 w 5524500"/>
                <a:gd name="connsiteY5" fmla="*/ 908913 h 1463777"/>
                <a:gd name="connsiteX6" fmla="*/ 0 w 5524500"/>
                <a:gd name="connsiteY6" fmla="*/ 234087 h 1463777"/>
                <a:gd name="connsiteX0" fmla="*/ 0 w 5524500"/>
                <a:gd name="connsiteY0" fmla="*/ 234087 h 1463777"/>
                <a:gd name="connsiteX1" fmla="*/ 234087 w 5524500"/>
                <a:gd name="connsiteY1" fmla="*/ 0 h 1463777"/>
                <a:gd name="connsiteX2" fmla="*/ 5271363 w 5524500"/>
                <a:gd name="connsiteY2" fmla="*/ 0 h 1463777"/>
                <a:gd name="connsiteX3" fmla="*/ 5505450 w 5524500"/>
                <a:gd name="connsiteY3" fmla="*/ 234087 h 1463777"/>
                <a:gd name="connsiteX4" fmla="*/ 5524500 w 5524500"/>
                <a:gd name="connsiteY4" fmla="*/ 1213713 h 1463777"/>
                <a:gd name="connsiteX5" fmla="*/ 857250 w 5524500"/>
                <a:gd name="connsiteY5" fmla="*/ 908913 h 1463777"/>
                <a:gd name="connsiteX6" fmla="*/ 0 w 5524500"/>
                <a:gd name="connsiteY6" fmla="*/ 234087 h 1463777"/>
                <a:gd name="connsiteX0" fmla="*/ 0 w 5524500"/>
                <a:gd name="connsiteY0" fmla="*/ 234087 h 1213713"/>
                <a:gd name="connsiteX1" fmla="*/ 234087 w 5524500"/>
                <a:gd name="connsiteY1" fmla="*/ 0 h 1213713"/>
                <a:gd name="connsiteX2" fmla="*/ 5271363 w 5524500"/>
                <a:gd name="connsiteY2" fmla="*/ 0 h 1213713"/>
                <a:gd name="connsiteX3" fmla="*/ 5505450 w 5524500"/>
                <a:gd name="connsiteY3" fmla="*/ 234087 h 1213713"/>
                <a:gd name="connsiteX4" fmla="*/ 5524500 w 5524500"/>
                <a:gd name="connsiteY4" fmla="*/ 1213713 h 1213713"/>
                <a:gd name="connsiteX5" fmla="*/ 857250 w 5524500"/>
                <a:gd name="connsiteY5" fmla="*/ 908913 h 1213713"/>
                <a:gd name="connsiteX6" fmla="*/ 0 w 5524500"/>
                <a:gd name="connsiteY6" fmla="*/ 234087 h 1213713"/>
                <a:gd name="connsiteX0" fmla="*/ 0 w 5513280"/>
                <a:gd name="connsiteY0" fmla="*/ 234087 h 908913"/>
                <a:gd name="connsiteX1" fmla="*/ 234087 w 5513280"/>
                <a:gd name="connsiteY1" fmla="*/ 0 h 908913"/>
                <a:gd name="connsiteX2" fmla="*/ 5271363 w 5513280"/>
                <a:gd name="connsiteY2" fmla="*/ 0 h 908913"/>
                <a:gd name="connsiteX3" fmla="*/ 5505450 w 5513280"/>
                <a:gd name="connsiteY3" fmla="*/ 234087 h 908913"/>
                <a:gd name="connsiteX4" fmla="*/ 5513280 w 5513280"/>
                <a:gd name="connsiteY4" fmla="*/ 377851 h 908913"/>
                <a:gd name="connsiteX5" fmla="*/ 857250 w 5513280"/>
                <a:gd name="connsiteY5" fmla="*/ 908913 h 908913"/>
                <a:gd name="connsiteX6" fmla="*/ 0 w 5513280"/>
                <a:gd name="connsiteY6" fmla="*/ 234087 h 908913"/>
                <a:gd name="connsiteX0" fmla="*/ 12271 w 5525551"/>
                <a:gd name="connsiteY0" fmla="*/ 234087 h 404030"/>
                <a:gd name="connsiteX1" fmla="*/ 246358 w 5525551"/>
                <a:gd name="connsiteY1" fmla="*/ 0 h 404030"/>
                <a:gd name="connsiteX2" fmla="*/ 5283634 w 5525551"/>
                <a:gd name="connsiteY2" fmla="*/ 0 h 404030"/>
                <a:gd name="connsiteX3" fmla="*/ 5517721 w 5525551"/>
                <a:gd name="connsiteY3" fmla="*/ 234087 h 404030"/>
                <a:gd name="connsiteX4" fmla="*/ 5525551 w 5525551"/>
                <a:gd name="connsiteY4" fmla="*/ 377851 h 404030"/>
                <a:gd name="connsiteX5" fmla="*/ 0 w 5525551"/>
                <a:gd name="connsiteY5" fmla="*/ 404030 h 404030"/>
                <a:gd name="connsiteX6" fmla="*/ 12271 w 5525551"/>
                <a:gd name="connsiteY6" fmla="*/ 234087 h 404030"/>
                <a:gd name="connsiteX0" fmla="*/ 12271 w 5525551"/>
                <a:gd name="connsiteY0" fmla="*/ 234087 h 404030"/>
                <a:gd name="connsiteX1" fmla="*/ 246358 w 5525551"/>
                <a:gd name="connsiteY1" fmla="*/ 0 h 404030"/>
                <a:gd name="connsiteX2" fmla="*/ 5283634 w 5525551"/>
                <a:gd name="connsiteY2" fmla="*/ 0 h 404030"/>
                <a:gd name="connsiteX3" fmla="*/ 5517721 w 5525551"/>
                <a:gd name="connsiteY3" fmla="*/ 234087 h 404030"/>
                <a:gd name="connsiteX4" fmla="*/ 5525551 w 5525551"/>
                <a:gd name="connsiteY4" fmla="*/ 377851 h 404030"/>
                <a:gd name="connsiteX5" fmla="*/ 0 w 5525551"/>
                <a:gd name="connsiteY5" fmla="*/ 404030 h 404030"/>
                <a:gd name="connsiteX6" fmla="*/ 12271 w 5525551"/>
                <a:gd name="connsiteY6" fmla="*/ 234087 h 404030"/>
                <a:gd name="connsiteX0" fmla="*/ 6661 w 5519941"/>
                <a:gd name="connsiteY0" fmla="*/ 234087 h 392810"/>
                <a:gd name="connsiteX1" fmla="*/ 240748 w 5519941"/>
                <a:gd name="connsiteY1" fmla="*/ 0 h 392810"/>
                <a:gd name="connsiteX2" fmla="*/ 5278024 w 5519941"/>
                <a:gd name="connsiteY2" fmla="*/ 0 h 392810"/>
                <a:gd name="connsiteX3" fmla="*/ 5512111 w 5519941"/>
                <a:gd name="connsiteY3" fmla="*/ 234087 h 392810"/>
                <a:gd name="connsiteX4" fmla="*/ 5519941 w 5519941"/>
                <a:gd name="connsiteY4" fmla="*/ 377851 h 392810"/>
                <a:gd name="connsiteX5" fmla="*/ 0 w 5519941"/>
                <a:gd name="connsiteY5" fmla="*/ 392810 h 392810"/>
                <a:gd name="connsiteX6" fmla="*/ 6661 w 5519941"/>
                <a:gd name="connsiteY6" fmla="*/ 234087 h 392810"/>
                <a:gd name="connsiteX0" fmla="*/ 12271 w 5525551"/>
                <a:gd name="connsiteY0" fmla="*/ 234087 h 377851"/>
                <a:gd name="connsiteX1" fmla="*/ 246358 w 5525551"/>
                <a:gd name="connsiteY1" fmla="*/ 0 h 377851"/>
                <a:gd name="connsiteX2" fmla="*/ 5283634 w 5525551"/>
                <a:gd name="connsiteY2" fmla="*/ 0 h 377851"/>
                <a:gd name="connsiteX3" fmla="*/ 5517721 w 5525551"/>
                <a:gd name="connsiteY3" fmla="*/ 234087 h 377851"/>
                <a:gd name="connsiteX4" fmla="*/ 5525551 w 5525551"/>
                <a:gd name="connsiteY4" fmla="*/ 377851 h 377851"/>
                <a:gd name="connsiteX5" fmla="*/ 0 w 5525551"/>
                <a:gd name="connsiteY5" fmla="*/ 375981 h 377851"/>
                <a:gd name="connsiteX6" fmla="*/ 12271 w 5525551"/>
                <a:gd name="connsiteY6" fmla="*/ 234087 h 377851"/>
                <a:gd name="connsiteX0" fmla="*/ 12271 w 5525551"/>
                <a:gd name="connsiteY0" fmla="*/ 234087 h 381591"/>
                <a:gd name="connsiteX1" fmla="*/ 246358 w 5525551"/>
                <a:gd name="connsiteY1" fmla="*/ 0 h 381591"/>
                <a:gd name="connsiteX2" fmla="*/ 5283634 w 5525551"/>
                <a:gd name="connsiteY2" fmla="*/ 0 h 381591"/>
                <a:gd name="connsiteX3" fmla="*/ 5517721 w 5525551"/>
                <a:gd name="connsiteY3" fmla="*/ 234087 h 381591"/>
                <a:gd name="connsiteX4" fmla="*/ 5525551 w 5525551"/>
                <a:gd name="connsiteY4" fmla="*/ 377851 h 381591"/>
                <a:gd name="connsiteX5" fmla="*/ 0 w 5525551"/>
                <a:gd name="connsiteY5" fmla="*/ 381591 h 381591"/>
                <a:gd name="connsiteX6" fmla="*/ 12271 w 5525551"/>
                <a:gd name="connsiteY6" fmla="*/ 234087 h 38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5551" h="381591">
                  <a:moveTo>
                    <a:pt x="12271" y="234087"/>
                  </a:moveTo>
                  <a:cubicBezTo>
                    <a:pt x="12271" y="104804"/>
                    <a:pt x="117075" y="0"/>
                    <a:pt x="246358" y="0"/>
                  </a:cubicBezTo>
                  <a:lnTo>
                    <a:pt x="5283634" y="0"/>
                  </a:lnTo>
                  <a:cubicBezTo>
                    <a:pt x="5412917" y="0"/>
                    <a:pt x="5517721" y="104804"/>
                    <a:pt x="5517721" y="234087"/>
                  </a:cubicBezTo>
                  <a:cubicBezTo>
                    <a:pt x="5507242" y="235260"/>
                    <a:pt x="5519201" y="354531"/>
                    <a:pt x="5525551" y="377851"/>
                  </a:cubicBezTo>
                  <a:lnTo>
                    <a:pt x="0" y="381591"/>
                  </a:lnTo>
                  <a:cubicBezTo>
                    <a:pt x="19050" y="372549"/>
                    <a:pt x="31321" y="233604"/>
                    <a:pt x="12271" y="234087"/>
                  </a:cubicBezTo>
                  <a:close/>
                </a:path>
              </a:pathLst>
            </a:cu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de-DE" sz="2000" b="1" dirty="0" smtClean="0">
                  <a:solidFill>
                    <a:schemeClr val="bg1"/>
                  </a:solidFill>
                </a:rPr>
                <a:t>Leitideen</a:t>
              </a:r>
              <a:endParaRPr lang="de-DE" sz="2000" b="1" dirty="0">
                <a:solidFill>
                  <a:schemeClr val="bg1"/>
                </a:solidFill>
              </a:endParaRPr>
            </a:p>
          </p:txBody>
        </p:sp>
      </p:grpSp>
    </p:spTree>
    <p:extLst>
      <p:ext uri="{BB962C8B-B14F-4D97-AF65-F5344CB8AC3E}">
        <p14:creationId xmlns:p14="http://schemas.microsoft.com/office/powerpoint/2010/main" val="2868467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par>
                                <p:cTn id="13" presetID="42" presetClass="path" presetSubtype="0" accel="50000" decel="50000" fill="hold" nodeType="withEffect">
                                  <p:stCondLst>
                                    <p:cond delay="0"/>
                                  </p:stCondLst>
                                  <p:childTnLst>
                                    <p:animMotion origin="layout" path="M -0.36388 -0.18704 L -4.72222E-6 0 " pathEditMode="relative" rAng="0" ptsTypes="AA">
                                      <p:cBhvr>
                                        <p:cTn id="14" dur="1000" fill="hold"/>
                                        <p:tgtEl>
                                          <p:spTgt spid="14"/>
                                        </p:tgtEl>
                                        <p:attrNameLst>
                                          <p:attrName>ppt_x</p:attrName>
                                          <p:attrName>ppt_y</p:attrName>
                                        </p:attrNameLst>
                                      </p:cBhvr>
                                      <p:rCtr x="18194" y="93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12"/>
          <p:cNvSpPr>
            <a:spLocks noGrp="1"/>
          </p:cNvSpPr>
          <p:nvPr>
            <p:ph type="sldNum" sz="quarter" idx="10"/>
          </p:nvPr>
        </p:nvSpPr>
        <p:spPr/>
        <p:txBody>
          <a:bodyPr/>
          <a:lstStyle/>
          <a:p>
            <a:fld id="{B84ED057-0FDF-4701-9D7A-03D2DA656030}" type="slidenum">
              <a:rPr lang="de-DE" smtClean="0"/>
              <a:pPr/>
              <a:t>16</a:t>
            </a:fld>
            <a:endParaRPr lang="de-DE" dirty="0"/>
          </a:p>
        </p:txBody>
      </p:sp>
      <p:sp>
        <p:nvSpPr>
          <p:cNvPr id="10" name="Titel 9"/>
          <p:cNvSpPr>
            <a:spLocks noGrp="1"/>
          </p:cNvSpPr>
          <p:nvPr>
            <p:ph type="title"/>
          </p:nvPr>
        </p:nvSpPr>
        <p:spPr/>
        <p:txBody>
          <a:bodyPr/>
          <a:lstStyle/>
          <a:p>
            <a:r>
              <a:rPr lang="de-DE" smtClean="0"/>
              <a:t>Webseite</a:t>
            </a:r>
            <a:endParaRPr lang="de-DE" dirty="0"/>
          </a:p>
        </p:txBody>
      </p:sp>
      <p:sp>
        <p:nvSpPr>
          <p:cNvPr id="2" name="Textplatzhalter 1"/>
          <p:cNvSpPr>
            <a:spLocks noGrp="1"/>
          </p:cNvSpPr>
          <p:nvPr>
            <p:ph type="body" sz="quarter" idx="11"/>
          </p:nvPr>
        </p:nvSpPr>
        <p:spPr/>
        <p:txBody>
          <a:bodyPr/>
          <a:lstStyle/>
          <a:p>
            <a:r>
              <a:rPr lang="de-DE" dirty="0" smtClean="0"/>
              <a:t>Leitideen</a:t>
            </a:r>
            <a:endParaRPr lang="de-DE" dirty="0"/>
          </a:p>
        </p:txBody>
      </p:sp>
      <p:sp>
        <p:nvSpPr>
          <p:cNvPr id="8" name="Rechteck 7"/>
          <p:cNvSpPr/>
          <p:nvPr/>
        </p:nvSpPr>
        <p:spPr>
          <a:xfrm>
            <a:off x="457200" y="1091728"/>
            <a:ext cx="8412499" cy="4851872"/>
          </a:xfrm>
          <a:prstGeom prst="rect">
            <a:avLst/>
          </a:prstGeom>
          <a:ln w="127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pic>
        <p:nvPicPr>
          <p:cNvPr id="16" name="Inhaltsplatzhalter 15"/>
          <p:cNvPicPr>
            <a:picLocks noGrp="1" noChangeAspect="1"/>
          </p:cNvPicPr>
          <p:nvPr>
            <p:ph idx="1"/>
          </p:nvPr>
        </p:nvPicPr>
        <p:blipFill rotWithShape="1">
          <a:blip r:embed="rId3">
            <a:extLst>
              <a:ext uri="{28A0092B-C50C-407E-A947-70E740481C1C}">
                <a14:useLocalDpi xmlns:a14="http://schemas.microsoft.com/office/drawing/2010/main" val="0"/>
              </a:ext>
            </a:extLst>
          </a:blip>
          <a:srcRect b="4251"/>
          <a:stretch/>
        </p:blipFill>
        <p:spPr>
          <a:xfrm>
            <a:off x="510365" y="1288575"/>
            <a:ext cx="8229600" cy="4399844"/>
          </a:xfrm>
        </p:spPr>
      </p:pic>
      <p:sp>
        <p:nvSpPr>
          <p:cNvPr id="19" name="Abgerundetes Rechteck 18"/>
          <p:cNvSpPr/>
          <p:nvPr/>
        </p:nvSpPr>
        <p:spPr>
          <a:xfrm>
            <a:off x="6170212" y="2934031"/>
            <a:ext cx="2202511" cy="1137037"/>
          </a:xfrm>
          <a:prstGeom prst="roundRect">
            <a:avLst>
              <a:gd name="adj" fmla="val 8003"/>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3" name="Textfeld 2"/>
          <p:cNvSpPr txBox="1"/>
          <p:nvPr/>
        </p:nvSpPr>
        <p:spPr>
          <a:xfrm>
            <a:off x="2530549" y="5943600"/>
            <a:ext cx="4167963" cy="307777"/>
          </a:xfrm>
          <a:prstGeom prst="rect">
            <a:avLst/>
          </a:prstGeom>
          <a:noFill/>
        </p:spPr>
        <p:txBody>
          <a:bodyPr wrap="square" rtlCol="0">
            <a:spAutoFit/>
          </a:bodyPr>
          <a:lstStyle/>
          <a:p>
            <a:pPr algn="ctr"/>
            <a:r>
              <a:rPr lang="de-DE" sz="1400" dirty="0">
                <a:solidFill>
                  <a:schemeClr val="accent1"/>
                </a:solidFill>
              </a:rPr>
              <a:t>pikas-mi.dzlm.de/100</a:t>
            </a:r>
            <a:endParaRPr lang="de-DE" sz="1400" b="1" dirty="0">
              <a:solidFill>
                <a:schemeClr val="accent1"/>
              </a:solidFill>
            </a:endParaRPr>
          </a:p>
        </p:txBody>
      </p:sp>
    </p:spTree>
    <p:extLst>
      <p:ext uri="{BB962C8B-B14F-4D97-AF65-F5344CB8AC3E}">
        <p14:creationId xmlns:p14="http://schemas.microsoft.com/office/powerpoint/2010/main" val="4098354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12"/>
          <p:cNvSpPr>
            <a:spLocks noGrp="1"/>
          </p:cNvSpPr>
          <p:nvPr>
            <p:ph type="sldNum" sz="quarter" idx="10"/>
          </p:nvPr>
        </p:nvSpPr>
        <p:spPr/>
        <p:txBody>
          <a:bodyPr/>
          <a:lstStyle/>
          <a:p>
            <a:fld id="{B84ED057-0FDF-4701-9D7A-03D2DA656030}" type="slidenum">
              <a:rPr lang="de-DE" smtClean="0"/>
              <a:pPr/>
              <a:t>17</a:t>
            </a:fld>
            <a:endParaRPr lang="de-DE" dirty="0"/>
          </a:p>
        </p:txBody>
      </p:sp>
      <p:sp>
        <p:nvSpPr>
          <p:cNvPr id="10" name="Titel 9"/>
          <p:cNvSpPr>
            <a:spLocks noGrp="1"/>
          </p:cNvSpPr>
          <p:nvPr>
            <p:ph type="title"/>
          </p:nvPr>
        </p:nvSpPr>
        <p:spPr/>
        <p:txBody>
          <a:bodyPr/>
          <a:lstStyle/>
          <a:p>
            <a:r>
              <a:rPr lang="de-DE" smtClean="0"/>
              <a:t>Webseite</a:t>
            </a:r>
            <a:endParaRPr lang="de-DE" dirty="0"/>
          </a:p>
        </p:txBody>
      </p:sp>
      <p:sp>
        <p:nvSpPr>
          <p:cNvPr id="2" name="Textplatzhalter 1"/>
          <p:cNvSpPr>
            <a:spLocks noGrp="1"/>
          </p:cNvSpPr>
          <p:nvPr>
            <p:ph type="body" sz="quarter" idx="11"/>
          </p:nvPr>
        </p:nvSpPr>
        <p:spPr/>
        <p:txBody>
          <a:bodyPr/>
          <a:lstStyle/>
          <a:p>
            <a:r>
              <a:rPr lang="de-DE" smtClean="0"/>
              <a:t>Leitideen</a:t>
            </a:r>
            <a:endParaRPr lang="de-DE" dirty="0"/>
          </a:p>
        </p:txBody>
      </p:sp>
      <p:sp>
        <p:nvSpPr>
          <p:cNvPr id="11" name="Rechteck 10"/>
          <p:cNvSpPr/>
          <p:nvPr/>
        </p:nvSpPr>
        <p:spPr>
          <a:xfrm>
            <a:off x="457200" y="1091728"/>
            <a:ext cx="8412499" cy="4851872"/>
          </a:xfrm>
          <a:prstGeom prst="rect">
            <a:avLst/>
          </a:prstGeom>
          <a:ln w="127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pic>
        <p:nvPicPr>
          <p:cNvPr id="8" name="Inhaltsplatzhalt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0365" y="1341740"/>
            <a:ext cx="8229600" cy="4595208"/>
          </a:xfrm>
        </p:spPr>
      </p:pic>
      <p:sp>
        <p:nvSpPr>
          <p:cNvPr id="14" name="Abgerundetes Rechteck 13"/>
          <p:cNvSpPr/>
          <p:nvPr/>
        </p:nvSpPr>
        <p:spPr>
          <a:xfrm>
            <a:off x="6170212" y="2282023"/>
            <a:ext cx="2202511" cy="2242269"/>
          </a:xfrm>
          <a:prstGeom prst="roundRect">
            <a:avLst>
              <a:gd name="adj" fmla="val 8003"/>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2" name="Textfeld 11"/>
          <p:cNvSpPr txBox="1"/>
          <p:nvPr/>
        </p:nvSpPr>
        <p:spPr>
          <a:xfrm>
            <a:off x="2530549" y="5943600"/>
            <a:ext cx="4167963" cy="307777"/>
          </a:xfrm>
          <a:prstGeom prst="rect">
            <a:avLst/>
          </a:prstGeom>
          <a:noFill/>
        </p:spPr>
        <p:txBody>
          <a:bodyPr wrap="square" rtlCol="0">
            <a:spAutoFit/>
          </a:bodyPr>
          <a:lstStyle/>
          <a:p>
            <a:pPr algn="ctr"/>
            <a:r>
              <a:rPr lang="de-DE" sz="1400" dirty="0" smtClean="0">
                <a:solidFill>
                  <a:schemeClr val="accent1"/>
                </a:solidFill>
              </a:rPr>
              <a:t>pikas-mi.dzlm.de/101</a:t>
            </a:r>
            <a:endParaRPr lang="de-DE" sz="1400" b="1" dirty="0">
              <a:solidFill>
                <a:schemeClr val="accent1"/>
              </a:solidFill>
            </a:endParaRPr>
          </a:p>
        </p:txBody>
      </p:sp>
    </p:spTree>
    <p:extLst>
      <p:ext uri="{BB962C8B-B14F-4D97-AF65-F5344CB8AC3E}">
        <p14:creationId xmlns:p14="http://schemas.microsoft.com/office/powerpoint/2010/main" val="382948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12"/>
          <p:cNvSpPr>
            <a:spLocks noGrp="1"/>
          </p:cNvSpPr>
          <p:nvPr>
            <p:ph type="sldNum" sz="quarter" idx="10"/>
          </p:nvPr>
        </p:nvSpPr>
        <p:spPr/>
        <p:txBody>
          <a:bodyPr/>
          <a:lstStyle/>
          <a:p>
            <a:fld id="{B84ED057-0FDF-4701-9D7A-03D2DA656030}" type="slidenum">
              <a:rPr lang="de-DE" smtClean="0"/>
              <a:pPr/>
              <a:t>18</a:t>
            </a:fld>
            <a:endParaRPr lang="de-DE" dirty="0"/>
          </a:p>
        </p:txBody>
      </p:sp>
      <p:sp>
        <p:nvSpPr>
          <p:cNvPr id="10" name="Titel 9"/>
          <p:cNvSpPr>
            <a:spLocks noGrp="1"/>
          </p:cNvSpPr>
          <p:nvPr>
            <p:ph type="title"/>
          </p:nvPr>
        </p:nvSpPr>
        <p:spPr/>
        <p:txBody>
          <a:bodyPr/>
          <a:lstStyle/>
          <a:p>
            <a:r>
              <a:rPr lang="de-DE" smtClean="0"/>
              <a:t>Webseite</a:t>
            </a:r>
            <a:endParaRPr lang="de-DE" dirty="0"/>
          </a:p>
        </p:txBody>
      </p:sp>
      <p:sp>
        <p:nvSpPr>
          <p:cNvPr id="2" name="Textplatzhalter 1"/>
          <p:cNvSpPr>
            <a:spLocks noGrp="1"/>
          </p:cNvSpPr>
          <p:nvPr>
            <p:ph type="body" sz="quarter" idx="11"/>
          </p:nvPr>
        </p:nvSpPr>
        <p:spPr/>
        <p:txBody>
          <a:bodyPr/>
          <a:lstStyle/>
          <a:p>
            <a:r>
              <a:rPr lang="de-DE" smtClean="0"/>
              <a:t>Leitideen</a:t>
            </a:r>
            <a:endParaRPr lang="de-DE" dirty="0"/>
          </a:p>
        </p:txBody>
      </p:sp>
      <p:sp>
        <p:nvSpPr>
          <p:cNvPr id="8" name="Rechteck 7"/>
          <p:cNvSpPr/>
          <p:nvPr/>
        </p:nvSpPr>
        <p:spPr>
          <a:xfrm>
            <a:off x="457200" y="1091728"/>
            <a:ext cx="8412499" cy="4851872"/>
          </a:xfrm>
          <a:prstGeom prst="rect">
            <a:avLst/>
          </a:prstGeom>
          <a:ln w="127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pic>
        <p:nvPicPr>
          <p:cNvPr id="18" name="Inhaltsplatzhalter 1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0365" y="1341740"/>
            <a:ext cx="8229600" cy="4595208"/>
          </a:xfrm>
        </p:spPr>
      </p:pic>
      <p:sp>
        <p:nvSpPr>
          <p:cNvPr id="21" name="Abgerundetes Rechteck 20"/>
          <p:cNvSpPr/>
          <p:nvPr/>
        </p:nvSpPr>
        <p:spPr>
          <a:xfrm>
            <a:off x="6223377" y="4357315"/>
            <a:ext cx="2202511" cy="787179"/>
          </a:xfrm>
          <a:prstGeom prst="roundRect">
            <a:avLst>
              <a:gd name="adj" fmla="val 8003"/>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1" name="Textfeld 10"/>
          <p:cNvSpPr txBox="1"/>
          <p:nvPr/>
        </p:nvSpPr>
        <p:spPr>
          <a:xfrm>
            <a:off x="2530549" y="5943600"/>
            <a:ext cx="4167963" cy="307777"/>
          </a:xfrm>
          <a:prstGeom prst="rect">
            <a:avLst/>
          </a:prstGeom>
          <a:noFill/>
        </p:spPr>
        <p:txBody>
          <a:bodyPr wrap="square" rtlCol="0">
            <a:spAutoFit/>
          </a:bodyPr>
          <a:lstStyle/>
          <a:p>
            <a:pPr algn="ctr"/>
            <a:r>
              <a:rPr lang="de-DE" sz="1400" dirty="0" smtClean="0">
                <a:solidFill>
                  <a:schemeClr val="accent1"/>
                </a:solidFill>
              </a:rPr>
              <a:t>pikas-mi.dzlm.de/170</a:t>
            </a:r>
            <a:endParaRPr lang="de-DE" sz="1400" b="1" dirty="0">
              <a:solidFill>
                <a:schemeClr val="accent1"/>
              </a:solidFill>
            </a:endParaRPr>
          </a:p>
        </p:txBody>
      </p:sp>
    </p:spTree>
    <p:extLst>
      <p:ext uri="{BB962C8B-B14F-4D97-AF65-F5344CB8AC3E}">
        <p14:creationId xmlns:p14="http://schemas.microsoft.com/office/powerpoint/2010/main" val="953741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
          <p:cNvSpPr>
            <a:spLocks noGrp="1"/>
          </p:cNvSpPr>
          <p:nvPr>
            <p:ph type="sldNum" sz="quarter" idx="10"/>
          </p:nvPr>
        </p:nvSpPr>
        <p:spPr/>
        <p:txBody>
          <a:bodyPr/>
          <a:lstStyle/>
          <a:p>
            <a:fld id="{B84ED057-0FDF-4701-9D7A-03D2DA656030}" type="slidenum">
              <a:rPr lang="de-DE" smtClean="0"/>
              <a:pPr/>
              <a:t>1</a:t>
            </a:fld>
            <a:endParaRPr lang="de-DE" dirty="0"/>
          </a:p>
        </p:txBody>
      </p:sp>
      <p:sp>
        <p:nvSpPr>
          <p:cNvPr id="6" name="Titel"/>
          <p:cNvSpPr>
            <a:spLocks noGrp="1"/>
          </p:cNvSpPr>
          <p:nvPr>
            <p:ph type="title"/>
          </p:nvPr>
        </p:nvSpPr>
        <p:spPr/>
        <p:txBody>
          <a:bodyPr/>
          <a:lstStyle/>
          <a:p>
            <a:r>
              <a:rPr lang="de-DE" dirty="0" smtClean="0"/>
              <a:t>Gliederung</a:t>
            </a:r>
            <a:endParaRPr lang="de-DE" dirty="0"/>
          </a:p>
        </p:txBody>
      </p:sp>
      <p:sp>
        <p:nvSpPr>
          <p:cNvPr id="10" name="Inhaltsplatzhalter"/>
          <p:cNvSpPr>
            <a:spLocks noGrp="1"/>
          </p:cNvSpPr>
          <p:nvPr>
            <p:ph type="body" idx="1"/>
          </p:nvPr>
        </p:nvSpPr>
        <p:spPr/>
        <p:txBody>
          <a:bodyPr/>
          <a:lstStyle/>
          <a:p>
            <a:r>
              <a:rPr lang="de-DE" dirty="0" smtClean="0"/>
              <a:t>Ausgangslage</a:t>
            </a:r>
          </a:p>
          <a:p>
            <a:r>
              <a:rPr lang="de-DE" dirty="0" smtClean="0"/>
              <a:t>Hintergrundinformationen</a:t>
            </a:r>
          </a:p>
          <a:p>
            <a:r>
              <a:rPr lang="de-DE" dirty="0" smtClean="0"/>
              <a:t>Webseite</a:t>
            </a:r>
          </a:p>
          <a:p>
            <a:r>
              <a:rPr lang="de-DE" dirty="0" smtClean="0"/>
              <a:t>Weitere Informationen</a:t>
            </a:r>
            <a:endParaRPr lang="de-DE" dirty="0"/>
          </a:p>
        </p:txBody>
      </p:sp>
    </p:spTree>
    <p:extLst>
      <p:ext uri="{BB962C8B-B14F-4D97-AF65-F5344CB8AC3E}">
        <p14:creationId xmlns:p14="http://schemas.microsoft.com/office/powerpoint/2010/main" val="3072247829"/>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12"/>
          <p:cNvSpPr>
            <a:spLocks noGrp="1"/>
          </p:cNvSpPr>
          <p:nvPr>
            <p:ph type="sldNum" sz="quarter" idx="10"/>
          </p:nvPr>
        </p:nvSpPr>
        <p:spPr/>
        <p:txBody>
          <a:bodyPr/>
          <a:lstStyle/>
          <a:p>
            <a:fld id="{B84ED057-0FDF-4701-9D7A-03D2DA656030}" type="slidenum">
              <a:rPr lang="de-DE" smtClean="0"/>
              <a:pPr/>
              <a:t>19</a:t>
            </a:fld>
            <a:endParaRPr lang="de-DE" dirty="0"/>
          </a:p>
        </p:txBody>
      </p:sp>
      <p:sp>
        <p:nvSpPr>
          <p:cNvPr id="10" name="Titel 9"/>
          <p:cNvSpPr>
            <a:spLocks noGrp="1"/>
          </p:cNvSpPr>
          <p:nvPr>
            <p:ph type="title"/>
          </p:nvPr>
        </p:nvSpPr>
        <p:spPr/>
        <p:txBody>
          <a:bodyPr/>
          <a:lstStyle/>
          <a:p>
            <a:r>
              <a:rPr lang="de-DE" smtClean="0"/>
              <a:t>Webseite</a:t>
            </a:r>
            <a:endParaRPr lang="de-DE" dirty="0"/>
          </a:p>
        </p:txBody>
      </p:sp>
      <p:sp>
        <p:nvSpPr>
          <p:cNvPr id="2" name="Textplatzhalter 1"/>
          <p:cNvSpPr>
            <a:spLocks noGrp="1"/>
          </p:cNvSpPr>
          <p:nvPr>
            <p:ph type="body" sz="quarter" idx="11"/>
          </p:nvPr>
        </p:nvSpPr>
        <p:spPr/>
        <p:txBody>
          <a:bodyPr/>
          <a:lstStyle/>
          <a:p>
            <a:r>
              <a:rPr lang="de-DE" dirty="0"/>
              <a:t>pikas-mi.dzlm.de</a:t>
            </a:r>
          </a:p>
        </p:txBody>
      </p:sp>
      <p:pic>
        <p:nvPicPr>
          <p:cNvPr id="1026" name="Picture 2" descr="I:\Matin\Tagungen\Multitagung\Poster_gross.jpg"/>
          <p:cNvPicPr>
            <a:picLocks noChangeAspect="1" noChangeArrowheads="1"/>
          </p:cNvPicPr>
          <p:nvPr/>
        </p:nvPicPr>
        <p:blipFill rotWithShape="1">
          <a:blip r:embed="rId3">
            <a:extLst>
              <a:ext uri="{28A0092B-C50C-407E-A947-70E740481C1C}">
                <a14:useLocalDpi xmlns:a14="http://schemas.microsoft.com/office/drawing/2010/main" val="0"/>
              </a:ext>
            </a:extLst>
          </a:blip>
          <a:srcRect t="19099" b="10973"/>
          <a:stretch/>
        </p:blipFill>
        <p:spPr bwMode="auto">
          <a:xfrm>
            <a:off x="108708" y="1367211"/>
            <a:ext cx="8932528" cy="441760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echteck 6"/>
          <p:cNvSpPr/>
          <p:nvPr/>
        </p:nvSpPr>
        <p:spPr>
          <a:xfrm>
            <a:off x="2796363" y="1367211"/>
            <a:ext cx="6073336" cy="4597654"/>
          </a:xfrm>
          <a:prstGeom prst="rect">
            <a:avLst/>
          </a:prstGeom>
          <a:solidFill>
            <a:srgbClr val="FFFFFF">
              <a:alpha val="74902"/>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8" name="Rechteck 7"/>
          <p:cNvSpPr/>
          <p:nvPr/>
        </p:nvSpPr>
        <p:spPr>
          <a:xfrm>
            <a:off x="212652" y="1367211"/>
            <a:ext cx="2583712" cy="2067105"/>
          </a:xfrm>
          <a:prstGeom prst="rect">
            <a:avLst/>
          </a:prstGeom>
          <a:solidFill>
            <a:srgbClr val="FFFFFF">
              <a:alpha val="74902"/>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372771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12"/>
          <p:cNvSpPr>
            <a:spLocks noGrp="1"/>
          </p:cNvSpPr>
          <p:nvPr>
            <p:ph type="sldNum" sz="quarter" idx="10"/>
          </p:nvPr>
        </p:nvSpPr>
        <p:spPr/>
        <p:txBody>
          <a:bodyPr/>
          <a:lstStyle/>
          <a:p>
            <a:fld id="{B84ED057-0FDF-4701-9D7A-03D2DA656030}" type="slidenum">
              <a:rPr lang="de-DE" smtClean="0"/>
              <a:pPr/>
              <a:t>20</a:t>
            </a:fld>
            <a:endParaRPr lang="de-DE" dirty="0"/>
          </a:p>
        </p:txBody>
      </p:sp>
      <p:sp>
        <p:nvSpPr>
          <p:cNvPr id="10" name="Titel 9"/>
          <p:cNvSpPr>
            <a:spLocks noGrp="1"/>
          </p:cNvSpPr>
          <p:nvPr>
            <p:ph type="title"/>
          </p:nvPr>
        </p:nvSpPr>
        <p:spPr/>
        <p:txBody>
          <a:bodyPr/>
          <a:lstStyle/>
          <a:p>
            <a:r>
              <a:rPr lang="de-DE" smtClean="0"/>
              <a:t>Webseite</a:t>
            </a:r>
            <a:endParaRPr lang="de-DE" dirty="0"/>
          </a:p>
        </p:txBody>
      </p:sp>
      <p:sp>
        <p:nvSpPr>
          <p:cNvPr id="7" name="Textplatzhalter 6"/>
          <p:cNvSpPr>
            <a:spLocks noGrp="1"/>
          </p:cNvSpPr>
          <p:nvPr>
            <p:ph type="body" sz="quarter" idx="11"/>
          </p:nvPr>
        </p:nvSpPr>
        <p:spPr/>
        <p:txBody>
          <a:bodyPr/>
          <a:lstStyle/>
          <a:p>
            <a:r>
              <a:rPr lang="de-DE" dirty="0"/>
              <a:t>pikas-mi.dzlm.de</a:t>
            </a:r>
          </a:p>
        </p:txBody>
      </p:sp>
      <p:sp>
        <p:nvSpPr>
          <p:cNvPr id="12" name="Inhaltsplatzhalter 11"/>
          <p:cNvSpPr>
            <a:spLocks noGrp="1"/>
          </p:cNvSpPr>
          <p:nvPr>
            <p:ph idx="1"/>
          </p:nvPr>
        </p:nvSpPr>
        <p:spPr/>
        <p:txBody>
          <a:bodyPr/>
          <a:lstStyle/>
          <a:p>
            <a:endParaRPr lang="de-DE" smtClean="0"/>
          </a:p>
          <a:p>
            <a:endParaRPr lang="de-DE" dirty="0" smtClean="0"/>
          </a:p>
        </p:txBody>
      </p:sp>
      <p:sp>
        <p:nvSpPr>
          <p:cNvPr id="3" name="Rechteck 2"/>
          <p:cNvSpPr/>
          <p:nvPr/>
        </p:nvSpPr>
        <p:spPr>
          <a:xfrm>
            <a:off x="2480651" y="2081840"/>
            <a:ext cx="3882716" cy="1804737"/>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20" name="Picture 2" descr="I:\Matin\Tagungen\Multitagung\Poster_gross.jpg"/>
          <p:cNvPicPr>
            <a:picLocks noChangeAspect="1" noChangeArrowheads="1"/>
          </p:cNvPicPr>
          <p:nvPr/>
        </p:nvPicPr>
        <p:blipFill rotWithShape="1">
          <a:blip r:embed="rId3">
            <a:extLst>
              <a:ext uri="{28A0092B-C50C-407E-A947-70E740481C1C}">
                <a14:useLocalDpi xmlns:a14="http://schemas.microsoft.com/office/drawing/2010/main" val="0"/>
              </a:ext>
            </a:extLst>
          </a:blip>
          <a:srcRect t="19099" b="10973"/>
          <a:stretch/>
        </p:blipFill>
        <p:spPr bwMode="auto">
          <a:xfrm>
            <a:off x="108708" y="1367211"/>
            <a:ext cx="8932528" cy="441760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1" name="Rechteck 20"/>
          <p:cNvSpPr/>
          <p:nvPr/>
        </p:nvSpPr>
        <p:spPr>
          <a:xfrm>
            <a:off x="2796363" y="1367211"/>
            <a:ext cx="6073336" cy="4597654"/>
          </a:xfrm>
          <a:prstGeom prst="rect">
            <a:avLst/>
          </a:prstGeom>
          <a:solidFill>
            <a:srgbClr val="FFFFFF">
              <a:alpha val="74902"/>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22" name="Rechteck 21"/>
          <p:cNvSpPr/>
          <p:nvPr/>
        </p:nvSpPr>
        <p:spPr>
          <a:xfrm>
            <a:off x="212652" y="1367211"/>
            <a:ext cx="2583712" cy="2067105"/>
          </a:xfrm>
          <a:prstGeom prst="rect">
            <a:avLst/>
          </a:prstGeom>
          <a:solidFill>
            <a:srgbClr val="FFFFFF">
              <a:alpha val="74902"/>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23" name="Rechteck 22"/>
          <p:cNvSpPr/>
          <p:nvPr/>
        </p:nvSpPr>
        <p:spPr>
          <a:xfrm>
            <a:off x="0" y="1081097"/>
            <a:ext cx="9144000" cy="5039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grpSp>
        <p:nvGrpSpPr>
          <p:cNvPr id="17" name="Gruppieren 16"/>
          <p:cNvGrpSpPr/>
          <p:nvPr/>
        </p:nvGrpSpPr>
        <p:grpSpPr>
          <a:xfrm>
            <a:off x="1799260" y="1181758"/>
            <a:ext cx="5525551" cy="4838077"/>
            <a:chOff x="959278" y="1266822"/>
            <a:chExt cx="5525551" cy="4838077"/>
          </a:xfrm>
        </p:grpSpPr>
        <p:sp>
          <p:nvSpPr>
            <p:cNvPr id="18" name="Abgerundetes Rechteck 17"/>
            <p:cNvSpPr/>
            <p:nvPr/>
          </p:nvSpPr>
          <p:spPr>
            <a:xfrm>
              <a:off x="971550" y="1266824"/>
              <a:ext cx="5505450" cy="4838075"/>
            </a:xfrm>
            <a:prstGeom prst="roundRect">
              <a:avLst>
                <a:gd name="adj" fmla="val 4985"/>
              </a:avLst>
            </a:prstGeom>
          </p:spPr>
          <p:style>
            <a:lnRef idx="2">
              <a:schemeClr val="accent1"/>
            </a:lnRef>
            <a:fillRef idx="1">
              <a:schemeClr val="lt1"/>
            </a:fillRef>
            <a:effectRef idx="0">
              <a:schemeClr val="accent1"/>
            </a:effectRef>
            <a:fontRef idx="minor">
              <a:schemeClr val="dk1"/>
            </a:fontRef>
          </p:style>
          <p:txBody>
            <a:bodyPr tIns="360000" rtlCol="0" anchor="t"/>
            <a:lstStyle/>
            <a:p>
              <a:pPr marL="285750" indent="-285750">
                <a:buClr>
                  <a:schemeClr val="accent1"/>
                </a:buClr>
                <a:buFont typeface="Wingdings" pitchFamily="2" charset="2"/>
                <a:buChar char=""/>
              </a:pPr>
              <a:r>
                <a:rPr lang="de-DE" sz="2000" dirty="0"/>
                <a:t>zentrale mathematische Inhalte für den Einsatz im inklusiven Unterricht aufbereiten</a:t>
              </a:r>
            </a:p>
            <a:p>
              <a:pPr marL="285750" indent="-285750">
                <a:buClr>
                  <a:schemeClr val="accent1"/>
                </a:buClr>
                <a:buFont typeface="Wingdings" pitchFamily="2" charset="2"/>
                <a:buChar char=""/>
              </a:pPr>
              <a:r>
                <a:rPr lang="de-DE" sz="2000" dirty="0"/>
                <a:t>Gemeinsame Lernsituationen gestalten </a:t>
              </a:r>
              <a:r>
                <a:rPr lang="de-DE" sz="2000" dirty="0" smtClean="0"/>
                <a:t>– </a:t>
              </a:r>
              <a:br>
                <a:rPr lang="de-DE" sz="2000" dirty="0" smtClean="0"/>
              </a:br>
              <a:r>
                <a:rPr lang="de-DE" sz="2000" dirty="0" smtClean="0"/>
                <a:t>durch </a:t>
              </a:r>
              <a:r>
                <a:rPr lang="de-DE" sz="2000" dirty="0"/>
                <a:t>die Adaption grundlegender Aufgabenstellungen und mit Ideen zu individuellen Unterstützungsmaßnahmen </a:t>
              </a:r>
              <a:endParaRPr lang="de-DE" sz="2000" dirty="0" smtClean="0"/>
            </a:p>
            <a:p>
              <a:pPr marL="285750" indent="-285750">
                <a:buClr>
                  <a:schemeClr val="accent1"/>
                </a:buClr>
                <a:buFont typeface="Wingdings" pitchFamily="2" charset="2"/>
                <a:buChar char=""/>
              </a:pPr>
              <a:endParaRPr lang="de-DE" sz="2000" dirty="0"/>
            </a:p>
            <a:p>
              <a:pPr>
                <a:buClr>
                  <a:schemeClr val="accent1"/>
                </a:buClr>
              </a:pPr>
              <a:r>
                <a:rPr lang="de-DE" sz="2000" b="1" dirty="0" smtClean="0"/>
                <a:t>Unterthemen</a:t>
              </a:r>
            </a:p>
            <a:p>
              <a:pPr marL="285750" indent="-285750">
                <a:buClr>
                  <a:schemeClr val="accent1"/>
                </a:buClr>
                <a:buFont typeface="Wingdings" pitchFamily="2" charset="2"/>
                <a:buChar char="§"/>
              </a:pPr>
              <a:r>
                <a:rPr lang="de-DE" sz="2000" dirty="0"/>
                <a:t>Planungsschritte für die Schaffung gemeinsamer Lerngelegenheiten</a:t>
              </a:r>
            </a:p>
            <a:p>
              <a:pPr marL="285750" indent="-285750">
                <a:buClr>
                  <a:schemeClr val="accent1"/>
                </a:buClr>
                <a:buFont typeface="Wingdings" pitchFamily="2" charset="2"/>
                <a:buChar char="§"/>
              </a:pPr>
              <a:r>
                <a:rPr lang="de-DE" sz="2000" dirty="0"/>
                <a:t>Konkretisierung der Umsetzung für zentrale Themen aus dem Lehrplan (</a:t>
              </a:r>
              <a:r>
                <a:rPr lang="de-DE" sz="2000" dirty="0" err="1"/>
                <a:t>Zahlbegriffs­entwicklung</a:t>
              </a:r>
              <a:r>
                <a:rPr lang="de-DE" sz="2000" dirty="0"/>
                <a:t>, Ziffern- und Zahlenrechnen, Aufbau von Größenvorstellungen ...) </a:t>
              </a:r>
            </a:p>
          </p:txBody>
        </p:sp>
        <p:sp>
          <p:nvSpPr>
            <p:cNvPr id="19" name="Abgerundetes Rechteck 14"/>
            <p:cNvSpPr/>
            <p:nvPr/>
          </p:nvSpPr>
          <p:spPr>
            <a:xfrm>
              <a:off x="959278" y="1266822"/>
              <a:ext cx="5525551" cy="381591"/>
            </a:xfrm>
            <a:custGeom>
              <a:avLst/>
              <a:gdLst>
                <a:gd name="connsiteX0" fmla="*/ 0 w 5505450"/>
                <a:gd name="connsiteY0" fmla="*/ 234087 h 4695825"/>
                <a:gd name="connsiteX1" fmla="*/ 234087 w 5505450"/>
                <a:gd name="connsiteY1" fmla="*/ 0 h 4695825"/>
                <a:gd name="connsiteX2" fmla="*/ 5271363 w 5505450"/>
                <a:gd name="connsiteY2" fmla="*/ 0 h 4695825"/>
                <a:gd name="connsiteX3" fmla="*/ 5505450 w 5505450"/>
                <a:gd name="connsiteY3" fmla="*/ 234087 h 4695825"/>
                <a:gd name="connsiteX4" fmla="*/ 5505450 w 5505450"/>
                <a:gd name="connsiteY4" fmla="*/ 4461738 h 4695825"/>
                <a:gd name="connsiteX5" fmla="*/ 5271363 w 5505450"/>
                <a:gd name="connsiteY5" fmla="*/ 4695825 h 4695825"/>
                <a:gd name="connsiteX6" fmla="*/ 234087 w 5505450"/>
                <a:gd name="connsiteY6" fmla="*/ 4695825 h 4695825"/>
                <a:gd name="connsiteX7" fmla="*/ 0 w 5505450"/>
                <a:gd name="connsiteY7" fmla="*/ 4461738 h 4695825"/>
                <a:gd name="connsiteX8" fmla="*/ 0 w 5505450"/>
                <a:gd name="connsiteY8" fmla="*/ 234087 h 4695825"/>
                <a:gd name="connsiteX0" fmla="*/ 0 w 5505450"/>
                <a:gd name="connsiteY0" fmla="*/ 234087 h 4695825"/>
                <a:gd name="connsiteX1" fmla="*/ 234087 w 5505450"/>
                <a:gd name="connsiteY1" fmla="*/ 0 h 4695825"/>
                <a:gd name="connsiteX2" fmla="*/ 5271363 w 5505450"/>
                <a:gd name="connsiteY2" fmla="*/ 0 h 4695825"/>
                <a:gd name="connsiteX3" fmla="*/ 5505450 w 5505450"/>
                <a:gd name="connsiteY3" fmla="*/ 234087 h 4695825"/>
                <a:gd name="connsiteX4" fmla="*/ 5505450 w 5505450"/>
                <a:gd name="connsiteY4" fmla="*/ 4461738 h 4695825"/>
                <a:gd name="connsiteX5" fmla="*/ 5271363 w 5505450"/>
                <a:gd name="connsiteY5" fmla="*/ 4695825 h 4695825"/>
                <a:gd name="connsiteX6" fmla="*/ 0 w 5505450"/>
                <a:gd name="connsiteY6" fmla="*/ 4461738 h 4695825"/>
                <a:gd name="connsiteX7" fmla="*/ 0 w 5505450"/>
                <a:gd name="connsiteY7" fmla="*/ 234087 h 4695825"/>
                <a:gd name="connsiteX0" fmla="*/ 0 w 5505450"/>
                <a:gd name="connsiteY0" fmla="*/ 234087 h 4461738"/>
                <a:gd name="connsiteX1" fmla="*/ 234087 w 5505450"/>
                <a:gd name="connsiteY1" fmla="*/ 0 h 4461738"/>
                <a:gd name="connsiteX2" fmla="*/ 5271363 w 5505450"/>
                <a:gd name="connsiteY2" fmla="*/ 0 h 4461738"/>
                <a:gd name="connsiteX3" fmla="*/ 5505450 w 5505450"/>
                <a:gd name="connsiteY3" fmla="*/ 234087 h 4461738"/>
                <a:gd name="connsiteX4" fmla="*/ 5505450 w 5505450"/>
                <a:gd name="connsiteY4" fmla="*/ 4461738 h 4461738"/>
                <a:gd name="connsiteX5" fmla="*/ 0 w 5505450"/>
                <a:gd name="connsiteY5" fmla="*/ 4461738 h 4461738"/>
                <a:gd name="connsiteX6" fmla="*/ 0 w 5505450"/>
                <a:gd name="connsiteY6" fmla="*/ 234087 h 4461738"/>
                <a:gd name="connsiteX0" fmla="*/ 0 w 5505450"/>
                <a:gd name="connsiteY0" fmla="*/ 234087 h 4776970"/>
                <a:gd name="connsiteX1" fmla="*/ 234087 w 5505450"/>
                <a:gd name="connsiteY1" fmla="*/ 0 h 4776970"/>
                <a:gd name="connsiteX2" fmla="*/ 5271363 w 5505450"/>
                <a:gd name="connsiteY2" fmla="*/ 0 h 4776970"/>
                <a:gd name="connsiteX3" fmla="*/ 5505450 w 5505450"/>
                <a:gd name="connsiteY3" fmla="*/ 234087 h 4776970"/>
                <a:gd name="connsiteX4" fmla="*/ 5505450 w 5505450"/>
                <a:gd name="connsiteY4" fmla="*/ 4461738 h 4776970"/>
                <a:gd name="connsiteX5" fmla="*/ 0 w 5505450"/>
                <a:gd name="connsiteY5" fmla="*/ 4461738 h 4776970"/>
                <a:gd name="connsiteX6" fmla="*/ 0 w 5505450"/>
                <a:gd name="connsiteY6" fmla="*/ 234087 h 4776970"/>
                <a:gd name="connsiteX0" fmla="*/ 0 w 5505450"/>
                <a:gd name="connsiteY0" fmla="*/ 234087 h 4461738"/>
                <a:gd name="connsiteX1" fmla="*/ 234087 w 5505450"/>
                <a:gd name="connsiteY1" fmla="*/ 0 h 4461738"/>
                <a:gd name="connsiteX2" fmla="*/ 5271363 w 5505450"/>
                <a:gd name="connsiteY2" fmla="*/ 0 h 4461738"/>
                <a:gd name="connsiteX3" fmla="*/ 5505450 w 5505450"/>
                <a:gd name="connsiteY3" fmla="*/ 234087 h 4461738"/>
                <a:gd name="connsiteX4" fmla="*/ 5505450 w 5505450"/>
                <a:gd name="connsiteY4" fmla="*/ 4461738 h 4461738"/>
                <a:gd name="connsiteX5" fmla="*/ 0 w 5505450"/>
                <a:gd name="connsiteY5" fmla="*/ 4461738 h 4461738"/>
                <a:gd name="connsiteX6" fmla="*/ 0 w 5505450"/>
                <a:gd name="connsiteY6" fmla="*/ 234087 h 4461738"/>
                <a:gd name="connsiteX0" fmla="*/ 0 w 5524500"/>
                <a:gd name="connsiteY0" fmla="*/ 234087 h 4461757"/>
                <a:gd name="connsiteX1" fmla="*/ 234087 w 5524500"/>
                <a:gd name="connsiteY1" fmla="*/ 0 h 4461757"/>
                <a:gd name="connsiteX2" fmla="*/ 5271363 w 5524500"/>
                <a:gd name="connsiteY2" fmla="*/ 0 h 4461757"/>
                <a:gd name="connsiteX3" fmla="*/ 5505450 w 5524500"/>
                <a:gd name="connsiteY3" fmla="*/ 234087 h 4461757"/>
                <a:gd name="connsiteX4" fmla="*/ 5524500 w 5524500"/>
                <a:gd name="connsiteY4" fmla="*/ 1213713 h 4461757"/>
                <a:gd name="connsiteX5" fmla="*/ 0 w 5524500"/>
                <a:gd name="connsiteY5" fmla="*/ 4461738 h 4461757"/>
                <a:gd name="connsiteX6" fmla="*/ 0 w 5524500"/>
                <a:gd name="connsiteY6" fmla="*/ 234087 h 4461757"/>
                <a:gd name="connsiteX0" fmla="*/ 0 w 5524500"/>
                <a:gd name="connsiteY0" fmla="*/ 234087 h 4582189"/>
                <a:gd name="connsiteX1" fmla="*/ 234087 w 5524500"/>
                <a:gd name="connsiteY1" fmla="*/ 0 h 4582189"/>
                <a:gd name="connsiteX2" fmla="*/ 5271363 w 5524500"/>
                <a:gd name="connsiteY2" fmla="*/ 0 h 4582189"/>
                <a:gd name="connsiteX3" fmla="*/ 5505450 w 5524500"/>
                <a:gd name="connsiteY3" fmla="*/ 234087 h 4582189"/>
                <a:gd name="connsiteX4" fmla="*/ 5524500 w 5524500"/>
                <a:gd name="connsiteY4" fmla="*/ 1213713 h 4582189"/>
                <a:gd name="connsiteX5" fmla="*/ 2266950 w 5524500"/>
                <a:gd name="connsiteY5" fmla="*/ 2362201 h 4582189"/>
                <a:gd name="connsiteX6" fmla="*/ 0 w 5524500"/>
                <a:gd name="connsiteY6" fmla="*/ 4461738 h 4582189"/>
                <a:gd name="connsiteX7" fmla="*/ 0 w 5524500"/>
                <a:gd name="connsiteY7" fmla="*/ 234087 h 4582189"/>
                <a:gd name="connsiteX0" fmla="*/ 0 w 5524500"/>
                <a:gd name="connsiteY0" fmla="*/ 234087 h 4545992"/>
                <a:gd name="connsiteX1" fmla="*/ 234087 w 5524500"/>
                <a:gd name="connsiteY1" fmla="*/ 0 h 4545992"/>
                <a:gd name="connsiteX2" fmla="*/ 5271363 w 5524500"/>
                <a:gd name="connsiteY2" fmla="*/ 0 h 4545992"/>
                <a:gd name="connsiteX3" fmla="*/ 5505450 w 5524500"/>
                <a:gd name="connsiteY3" fmla="*/ 234087 h 4545992"/>
                <a:gd name="connsiteX4" fmla="*/ 5524500 w 5524500"/>
                <a:gd name="connsiteY4" fmla="*/ 1213713 h 4545992"/>
                <a:gd name="connsiteX5" fmla="*/ 3114675 w 5524500"/>
                <a:gd name="connsiteY5" fmla="*/ 1200151 h 4545992"/>
                <a:gd name="connsiteX6" fmla="*/ 0 w 5524500"/>
                <a:gd name="connsiteY6" fmla="*/ 4461738 h 4545992"/>
                <a:gd name="connsiteX7" fmla="*/ 0 w 5524500"/>
                <a:gd name="connsiteY7" fmla="*/ 234087 h 4545992"/>
                <a:gd name="connsiteX0" fmla="*/ 0 w 5524500"/>
                <a:gd name="connsiteY0" fmla="*/ 234087 h 4545992"/>
                <a:gd name="connsiteX1" fmla="*/ 234087 w 5524500"/>
                <a:gd name="connsiteY1" fmla="*/ 0 h 4545992"/>
                <a:gd name="connsiteX2" fmla="*/ 5271363 w 5524500"/>
                <a:gd name="connsiteY2" fmla="*/ 0 h 4545992"/>
                <a:gd name="connsiteX3" fmla="*/ 5505450 w 5524500"/>
                <a:gd name="connsiteY3" fmla="*/ 234087 h 4545992"/>
                <a:gd name="connsiteX4" fmla="*/ 5524500 w 5524500"/>
                <a:gd name="connsiteY4" fmla="*/ 1213713 h 4545992"/>
                <a:gd name="connsiteX5" fmla="*/ 3114675 w 5524500"/>
                <a:gd name="connsiteY5" fmla="*/ 1200151 h 4545992"/>
                <a:gd name="connsiteX6" fmla="*/ 0 w 5524500"/>
                <a:gd name="connsiteY6" fmla="*/ 4461738 h 4545992"/>
                <a:gd name="connsiteX7" fmla="*/ 0 w 5524500"/>
                <a:gd name="connsiteY7" fmla="*/ 234087 h 4545992"/>
                <a:gd name="connsiteX0" fmla="*/ 0 w 5524500"/>
                <a:gd name="connsiteY0" fmla="*/ 234087 h 4545992"/>
                <a:gd name="connsiteX1" fmla="*/ 234087 w 5524500"/>
                <a:gd name="connsiteY1" fmla="*/ 0 h 4545992"/>
                <a:gd name="connsiteX2" fmla="*/ 5271363 w 5524500"/>
                <a:gd name="connsiteY2" fmla="*/ 0 h 4545992"/>
                <a:gd name="connsiteX3" fmla="*/ 5505450 w 5524500"/>
                <a:gd name="connsiteY3" fmla="*/ 234087 h 4545992"/>
                <a:gd name="connsiteX4" fmla="*/ 5524500 w 5524500"/>
                <a:gd name="connsiteY4" fmla="*/ 1213713 h 4545992"/>
                <a:gd name="connsiteX5" fmla="*/ 3114675 w 5524500"/>
                <a:gd name="connsiteY5" fmla="*/ 1200151 h 4545992"/>
                <a:gd name="connsiteX6" fmla="*/ 0 w 5524500"/>
                <a:gd name="connsiteY6" fmla="*/ 4461738 h 4545992"/>
                <a:gd name="connsiteX7" fmla="*/ 0 w 5524500"/>
                <a:gd name="connsiteY7" fmla="*/ 234087 h 4545992"/>
                <a:gd name="connsiteX0" fmla="*/ 0 w 5524500"/>
                <a:gd name="connsiteY0" fmla="*/ 234087 h 4468820"/>
                <a:gd name="connsiteX1" fmla="*/ 234087 w 5524500"/>
                <a:gd name="connsiteY1" fmla="*/ 0 h 4468820"/>
                <a:gd name="connsiteX2" fmla="*/ 5271363 w 5524500"/>
                <a:gd name="connsiteY2" fmla="*/ 0 h 4468820"/>
                <a:gd name="connsiteX3" fmla="*/ 5505450 w 5524500"/>
                <a:gd name="connsiteY3" fmla="*/ 234087 h 4468820"/>
                <a:gd name="connsiteX4" fmla="*/ 5524500 w 5524500"/>
                <a:gd name="connsiteY4" fmla="*/ 1213713 h 4468820"/>
                <a:gd name="connsiteX5" fmla="*/ 0 w 5524500"/>
                <a:gd name="connsiteY5" fmla="*/ 4461738 h 4468820"/>
                <a:gd name="connsiteX6" fmla="*/ 0 w 5524500"/>
                <a:gd name="connsiteY6" fmla="*/ 234087 h 4468820"/>
                <a:gd name="connsiteX0" fmla="*/ 0 w 5524500"/>
                <a:gd name="connsiteY0" fmla="*/ 234087 h 4461738"/>
                <a:gd name="connsiteX1" fmla="*/ 234087 w 5524500"/>
                <a:gd name="connsiteY1" fmla="*/ 0 h 4461738"/>
                <a:gd name="connsiteX2" fmla="*/ 5271363 w 5524500"/>
                <a:gd name="connsiteY2" fmla="*/ 0 h 4461738"/>
                <a:gd name="connsiteX3" fmla="*/ 5505450 w 5524500"/>
                <a:gd name="connsiteY3" fmla="*/ 234087 h 4461738"/>
                <a:gd name="connsiteX4" fmla="*/ 5524500 w 5524500"/>
                <a:gd name="connsiteY4" fmla="*/ 1213713 h 4461738"/>
                <a:gd name="connsiteX5" fmla="*/ 0 w 5524500"/>
                <a:gd name="connsiteY5" fmla="*/ 4461738 h 4461738"/>
                <a:gd name="connsiteX6" fmla="*/ 0 w 5524500"/>
                <a:gd name="connsiteY6" fmla="*/ 234087 h 4461738"/>
                <a:gd name="connsiteX0" fmla="*/ 0 w 5524500"/>
                <a:gd name="connsiteY0" fmla="*/ 234087 h 4461738"/>
                <a:gd name="connsiteX1" fmla="*/ 234087 w 5524500"/>
                <a:gd name="connsiteY1" fmla="*/ 0 h 4461738"/>
                <a:gd name="connsiteX2" fmla="*/ 5271363 w 5524500"/>
                <a:gd name="connsiteY2" fmla="*/ 0 h 4461738"/>
                <a:gd name="connsiteX3" fmla="*/ 5505450 w 5524500"/>
                <a:gd name="connsiteY3" fmla="*/ 234087 h 4461738"/>
                <a:gd name="connsiteX4" fmla="*/ 5524500 w 5524500"/>
                <a:gd name="connsiteY4" fmla="*/ 1213713 h 4461738"/>
                <a:gd name="connsiteX5" fmla="*/ 0 w 5524500"/>
                <a:gd name="connsiteY5" fmla="*/ 4461738 h 4461738"/>
                <a:gd name="connsiteX6" fmla="*/ 0 w 5524500"/>
                <a:gd name="connsiteY6" fmla="*/ 234087 h 4461738"/>
                <a:gd name="connsiteX0" fmla="*/ 0 w 5524500"/>
                <a:gd name="connsiteY0" fmla="*/ 234087 h 1463777"/>
                <a:gd name="connsiteX1" fmla="*/ 234087 w 5524500"/>
                <a:gd name="connsiteY1" fmla="*/ 0 h 1463777"/>
                <a:gd name="connsiteX2" fmla="*/ 5271363 w 5524500"/>
                <a:gd name="connsiteY2" fmla="*/ 0 h 1463777"/>
                <a:gd name="connsiteX3" fmla="*/ 5505450 w 5524500"/>
                <a:gd name="connsiteY3" fmla="*/ 234087 h 1463777"/>
                <a:gd name="connsiteX4" fmla="*/ 5524500 w 5524500"/>
                <a:gd name="connsiteY4" fmla="*/ 1213713 h 1463777"/>
                <a:gd name="connsiteX5" fmla="*/ 857250 w 5524500"/>
                <a:gd name="connsiteY5" fmla="*/ 908913 h 1463777"/>
                <a:gd name="connsiteX6" fmla="*/ 0 w 5524500"/>
                <a:gd name="connsiteY6" fmla="*/ 234087 h 1463777"/>
                <a:gd name="connsiteX0" fmla="*/ 0 w 5524500"/>
                <a:gd name="connsiteY0" fmla="*/ 234087 h 1463777"/>
                <a:gd name="connsiteX1" fmla="*/ 234087 w 5524500"/>
                <a:gd name="connsiteY1" fmla="*/ 0 h 1463777"/>
                <a:gd name="connsiteX2" fmla="*/ 5271363 w 5524500"/>
                <a:gd name="connsiteY2" fmla="*/ 0 h 1463777"/>
                <a:gd name="connsiteX3" fmla="*/ 5505450 w 5524500"/>
                <a:gd name="connsiteY3" fmla="*/ 234087 h 1463777"/>
                <a:gd name="connsiteX4" fmla="*/ 5524500 w 5524500"/>
                <a:gd name="connsiteY4" fmla="*/ 1213713 h 1463777"/>
                <a:gd name="connsiteX5" fmla="*/ 857250 w 5524500"/>
                <a:gd name="connsiteY5" fmla="*/ 908913 h 1463777"/>
                <a:gd name="connsiteX6" fmla="*/ 0 w 5524500"/>
                <a:gd name="connsiteY6" fmla="*/ 234087 h 1463777"/>
                <a:gd name="connsiteX0" fmla="*/ 0 w 5524500"/>
                <a:gd name="connsiteY0" fmla="*/ 234087 h 1463777"/>
                <a:gd name="connsiteX1" fmla="*/ 234087 w 5524500"/>
                <a:gd name="connsiteY1" fmla="*/ 0 h 1463777"/>
                <a:gd name="connsiteX2" fmla="*/ 5271363 w 5524500"/>
                <a:gd name="connsiteY2" fmla="*/ 0 h 1463777"/>
                <a:gd name="connsiteX3" fmla="*/ 5505450 w 5524500"/>
                <a:gd name="connsiteY3" fmla="*/ 234087 h 1463777"/>
                <a:gd name="connsiteX4" fmla="*/ 5524500 w 5524500"/>
                <a:gd name="connsiteY4" fmla="*/ 1213713 h 1463777"/>
                <a:gd name="connsiteX5" fmla="*/ 857250 w 5524500"/>
                <a:gd name="connsiteY5" fmla="*/ 908913 h 1463777"/>
                <a:gd name="connsiteX6" fmla="*/ 0 w 5524500"/>
                <a:gd name="connsiteY6" fmla="*/ 234087 h 1463777"/>
                <a:gd name="connsiteX0" fmla="*/ 0 w 5524500"/>
                <a:gd name="connsiteY0" fmla="*/ 234087 h 1463777"/>
                <a:gd name="connsiteX1" fmla="*/ 234087 w 5524500"/>
                <a:gd name="connsiteY1" fmla="*/ 0 h 1463777"/>
                <a:gd name="connsiteX2" fmla="*/ 5271363 w 5524500"/>
                <a:gd name="connsiteY2" fmla="*/ 0 h 1463777"/>
                <a:gd name="connsiteX3" fmla="*/ 5505450 w 5524500"/>
                <a:gd name="connsiteY3" fmla="*/ 234087 h 1463777"/>
                <a:gd name="connsiteX4" fmla="*/ 5524500 w 5524500"/>
                <a:gd name="connsiteY4" fmla="*/ 1213713 h 1463777"/>
                <a:gd name="connsiteX5" fmla="*/ 857250 w 5524500"/>
                <a:gd name="connsiteY5" fmla="*/ 908913 h 1463777"/>
                <a:gd name="connsiteX6" fmla="*/ 0 w 5524500"/>
                <a:gd name="connsiteY6" fmla="*/ 234087 h 1463777"/>
                <a:gd name="connsiteX0" fmla="*/ 0 w 5524500"/>
                <a:gd name="connsiteY0" fmla="*/ 234087 h 1213713"/>
                <a:gd name="connsiteX1" fmla="*/ 234087 w 5524500"/>
                <a:gd name="connsiteY1" fmla="*/ 0 h 1213713"/>
                <a:gd name="connsiteX2" fmla="*/ 5271363 w 5524500"/>
                <a:gd name="connsiteY2" fmla="*/ 0 h 1213713"/>
                <a:gd name="connsiteX3" fmla="*/ 5505450 w 5524500"/>
                <a:gd name="connsiteY3" fmla="*/ 234087 h 1213713"/>
                <a:gd name="connsiteX4" fmla="*/ 5524500 w 5524500"/>
                <a:gd name="connsiteY4" fmla="*/ 1213713 h 1213713"/>
                <a:gd name="connsiteX5" fmla="*/ 857250 w 5524500"/>
                <a:gd name="connsiteY5" fmla="*/ 908913 h 1213713"/>
                <a:gd name="connsiteX6" fmla="*/ 0 w 5524500"/>
                <a:gd name="connsiteY6" fmla="*/ 234087 h 1213713"/>
                <a:gd name="connsiteX0" fmla="*/ 0 w 5513280"/>
                <a:gd name="connsiteY0" fmla="*/ 234087 h 908913"/>
                <a:gd name="connsiteX1" fmla="*/ 234087 w 5513280"/>
                <a:gd name="connsiteY1" fmla="*/ 0 h 908913"/>
                <a:gd name="connsiteX2" fmla="*/ 5271363 w 5513280"/>
                <a:gd name="connsiteY2" fmla="*/ 0 h 908913"/>
                <a:gd name="connsiteX3" fmla="*/ 5505450 w 5513280"/>
                <a:gd name="connsiteY3" fmla="*/ 234087 h 908913"/>
                <a:gd name="connsiteX4" fmla="*/ 5513280 w 5513280"/>
                <a:gd name="connsiteY4" fmla="*/ 377851 h 908913"/>
                <a:gd name="connsiteX5" fmla="*/ 857250 w 5513280"/>
                <a:gd name="connsiteY5" fmla="*/ 908913 h 908913"/>
                <a:gd name="connsiteX6" fmla="*/ 0 w 5513280"/>
                <a:gd name="connsiteY6" fmla="*/ 234087 h 908913"/>
                <a:gd name="connsiteX0" fmla="*/ 12271 w 5525551"/>
                <a:gd name="connsiteY0" fmla="*/ 234087 h 404030"/>
                <a:gd name="connsiteX1" fmla="*/ 246358 w 5525551"/>
                <a:gd name="connsiteY1" fmla="*/ 0 h 404030"/>
                <a:gd name="connsiteX2" fmla="*/ 5283634 w 5525551"/>
                <a:gd name="connsiteY2" fmla="*/ 0 h 404030"/>
                <a:gd name="connsiteX3" fmla="*/ 5517721 w 5525551"/>
                <a:gd name="connsiteY3" fmla="*/ 234087 h 404030"/>
                <a:gd name="connsiteX4" fmla="*/ 5525551 w 5525551"/>
                <a:gd name="connsiteY4" fmla="*/ 377851 h 404030"/>
                <a:gd name="connsiteX5" fmla="*/ 0 w 5525551"/>
                <a:gd name="connsiteY5" fmla="*/ 404030 h 404030"/>
                <a:gd name="connsiteX6" fmla="*/ 12271 w 5525551"/>
                <a:gd name="connsiteY6" fmla="*/ 234087 h 404030"/>
                <a:gd name="connsiteX0" fmla="*/ 12271 w 5525551"/>
                <a:gd name="connsiteY0" fmla="*/ 234087 h 404030"/>
                <a:gd name="connsiteX1" fmla="*/ 246358 w 5525551"/>
                <a:gd name="connsiteY1" fmla="*/ 0 h 404030"/>
                <a:gd name="connsiteX2" fmla="*/ 5283634 w 5525551"/>
                <a:gd name="connsiteY2" fmla="*/ 0 h 404030"/>
                <a:gd name="connsiteX3" fmla="*/ 5517721 w 5525551"/>
                <a:gd name="connsiteY3" fmla="*/ 234087 h 404030"/>
                <a:gd name="connsiteX4" fmla="*/ 5525551 w 5525551"/>
                <a:gd name="connsiteY4" fmla="*/ 377851 h 404030"/>
                <a:gd name="connsiteX5" fmla="*/ 0 w 5525551"/>
                <a:gd name="connsiteY5" fmla="*/ 404030 h 404030"/>
                <a:gd name="connsiteX6" fmla="*/ 12271 w 5525551"/>
                <a:gd name="connsiteY6" fmla="*/ 234087 h 404030"/>
                <a:gd name="connsiteX0" fmla="*/ 6661 w 5519941"/>
                <a:gd name="connsiteY0" fmla="*/ 234087 h 392810"/>
                <a:gd name="connsiteX1" fmla="*/ 240748 w 5519941"/>
                <a:gd name="connsiteY1" fmla="*/ 0 h 392810"/>
                <a:gd name="connsiteX2" fmla="*/ 5278024 w 5519941"/>
                <a:gd name="connsiteY2" fmla="*/ 0 h 392810"/>
                <a:gd name="connsiteX3" fmla="*/ 5512111 w 5519941"/>
                <a:gd name="connsiteY3" fmla="*/ 234087 h 392810"/>
                <a:gd name="connsiteX4" fmla="*/ 5519941 w 5519941"/>
                <a:gd name="connsiteY4" fmla="*/ 377851 h 392810"/>
                <a:gd name="connsiteX5" fmla="*/ 0 w 5519941"/>
                <a:gd name="connsiteY5" fmla="*/ 392810 h 392810"/>
                <a:gd name="connsiteX6" fmla="*/ 6661 w 5519941"/>
                <a:gd name="connsiteY6" fmla="*/ 234087 h 392810"/>
                <a:gd name="connsiteX0" fmla="*/ 12271 w 5525551"/>
                <a:gd name="connsiteY0" fmla="*/ 234087 h 377851"/>
                <a:gd name="connsiteX1" fmla="*/ 246358 w 5525551"/>
                <a:gd name="connsiteY1" fmla="*/ 0 h 377851"/>
                <a:gd name="connsiteX2" fmla="*/ 5283634 w 5525551"/>
                <a:gd name="connsiteY2" fmla="*/ 0 h 377851"/>
                <a:gd name="connsiteX3" fmla="*/ 5517721 w 5525551"/>
                <a:gd name="connsiteY3" fmla="*/ 234087 h 377851"/>
                <a:gd name="connsiteX4" fmla="*/ 5525551 w 5525551"/>
                <a:gd name="connsiteY4" fmla="*/ 377851 h 377851"/>
                <a:gd name="connsiteX5" fmla="*/ 0 w 5525551"/>
                <a:gd name="connsiteY5" fmla="*/ 375981 h 377851"/>
                <a:gd name="connsiteX6" fmla="*/ 12271 w 5525551"/>
                <a:gd name="connsiteY6" fmla="*/ 234087 h 377851"/>
                <a:gd name="connsiteX0" fmla="*/ 12271 w 5525551"/>
                <a:gd name="connsiteY0" fmla="*/ 234087 h 381591"/>
                <a:gd name="connsiteX1" fmla="*/ 246358 w 5525551"/>
                <a:gd name="connsiteY1" fmla="*/ 0 h 381591"/>
                <a:gd name="connsiteX2" fmla="*/ 5283634 w 5525551"/>
                <a:gd name="connsiteY2" fmla="*/ 0 h 381591"/>
                <a:gd name="connsiteX3" fmla="*/ 5517721 w 5525551"/>
                <a:gd name="connsiteY3" fmla="*/ 234087 h 381591"/>
                <a:gd name="connsiteX4" fmla="*/ 5525551 w 5525551"/>
                <a:gd name="connsiteY4" fmla="*/ 377851 h 381591"/>
                <a:gd name="connsiteX5" fmla="*/ 0 w 5525551"/>
                <a:gd name="connsiteY5" fmla="*/ 381591 h 381591"/>
                <a:gd name="connsiteX6" fmla="*/ 12271 w 5525551"/>
                <a:gd name="connsiteY6" fmla="*/ 234087 h 38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5551" h="381591">
                  <a:moveTo>
                    <a:pt x="12271" y="234087"/>
                  </a:moveTo>
                  <a:cubicBezTo>
                    <a:pt x="12271" y="104804"/>
                    <a:pt x="117075" y="0"/>
                    <a:pt x="246358" y="0"/>
                  </a:cubicBezTo>
                  <a:lnTo>
                    <a:pt x="5283634" y="0"/>
                  </a:lnTo>
                  <a:cubicBezTo>
                    <a:pt x="5412917" y="0"/>
                    <a:pt x="5517721" y="104804"/>
                    <a:pt x="5517721" y="234087"/>
                  </a:cubicBezTo>
                  <a:cubicBezTo>
                    <a:pt x="5507242" y="235260"/>
                    <a:pt x="5519201" y="354531"/>
                    <a:pt x="5525551" y="377851"/>
                  </a:cubicBezTo>
                  <a:lnTo>
                    <a:pt x="0" y="381591"/>
                  </a:lnTo>
                  <a:cubicBezTo>
                    <a:pt x="19050" y="372549"/>
                    <a:pt x="31321" y="233604"/>
                    <a:pt x="12271" y="234087"/>
                  </a:cubicBezTo>
                  <a:close/>
                </a:path>
              </a:pathLst>
            </a:cu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de-DE" sz="2000" b="1" dirty="0" smtClean="0">
                  <a:solidFill>
                    <a:schemeClr val="bg1"/>
                  </a:solidFill>
                </a:rPr>
                <a:t>Inhalte</a:t>
              </a:r>
              <a:endParaRPr lang="de-DE" sz="2000" b="1" dirty="0">
                <a:solidFill>
                  <a:schemeClr val="bg1"/>
                </a:solidFill>
              </a:endParaRPr>
            </a:p>
          </p:txBody>
        </p:sp>
      </p:grpSp>
    </p:spTree>
    <p:extLst>
      <p:ext uri="{BB962C8B-B14F-4D97-AF65-F5344CB8AC3E}">
        <p14:creationId xmlns:p14="http://schemas.microsoft.com/office/powerpoint/2010/main" val="1750129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53"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p:cTn id="10" dur="1000" fill="hold"/>
                                        <p:tgtEl>
                                          <p:spTgt spid="17"/>
                                        </p:tgtEl>
                                        <p:attrNameLst>
                                          <p:attrName>ppt_w</p:attrName>
                                        </p:attrNameLst>
                                      </p:cBhvr>
                                      <p:tavLst>
                                        <p:tav tm="0">
                                          <p:val>
                                            <p:fltVal val="0"/>
                                          </p:val>
                                        </p:tav>
                                        <p:tav tm="100000">
                                          <p:val>
                                            <p:strVal val="#ppt_w"/>
                                          </p:val>
                                        </p:tav>
                                      </p:tavLst>
                                    </p:anim>
                                    <p:anim calcmode="lin" valueType="num">
                                      <p:cBhvr>
                                        <p:cTn id="11" dur="1000" fill="hold"/>
                                        <p:tgtEl>
                                          <p:spTgt spid="17"/>
                                        </p:tgtEl>
                                        <p:attrNameLst>
                                          <p:attrName>ppt_h</p:attrName>
                                        </p:attrNameLst>
                                      </p:cBhvr>
                                      <p:tavLst>
                                        <p:tav tm="0">
                                          <p:val>
                                            <p:fltVal val="0"/>
                                          </p:val>
                                        </p:tav>
                                        <p:tav tm="100000">
                                          <p:val>
                                            <p:strVal val="#ppt_h"/>
                                          </p:val>
                                        </p:tav>
                                      </p:tavLst>
                                    </p:anim>
                                    <p:animEffect transition="in" filter="fade">
                                      <p:cBhvr>
                                        <p:cTn id="12" dur="1000"/>
                                        <p:tgtEl>
                                          <p:spTgt spid="17"/>
                                        </p:tgtEl>
                                      </p:cBhvr>
                                    </p:animEffect>
                                  </p:childTnLst>
                                </p:cTn>
                              </p:par>
                              <p:par>
                                <p:cTn id="13" presetID="42" presetClass="path" presetSubtype="0" accel="50000" decel="50000" fill="hold" nodeType="withEffect">
                                  <p:stCondLst>
                                    <p:cond delay="0"/>
                                  </p:stCondLst>
                                  <p:childTnLst>
                                    <p:animMotion origin="layout" path="M -0.31614 0.21296 L -4.72222E-6 0 " pathEditMode="relative" rAng="0" ptsTypes="AA">
                                      <p:cBhvr>
                                        <p:cTn id="14" dur="1000" fill="hold"/>
                                        <p:tgtEl>
                                          <p:spTgt spid="17"/>
                                        </p:tgtEl>
                                        <p:attrNameLst>
                                          <p:attrName>ppt_x</p:attrName>
                                          <p:attrName>ppt_y</p:attrName>
                                        </p:attrNameLst>
                                      </p:cBhvr>
                                      <p:rCtr x="15799" y="-10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12"/>
          <p:cNvSpPr>
            <a:spLocks noGrp="1"/>
          </p:cNvSpPr>
          <p:nvPr>
            <p:ph type="sldNum" sz="quarter" idx="10"/>
          </p:nvPr>
        </p:nvSpPr>
        <p:spPr/>
        <p:txBody>
          <a:bodyPr/>
          <a:lstStyle/>
          <a:p>
            <a:fld id="{B84ED057-0FDF-4701-9D7A-03D2DA656030}" type="slidenum">
              <a:rPr lang="de-DE" smtClean="0"/>
              <a:pPr/>
              <a:t>21</a:t>
            </a:fld>
            <a:endParaRPr lang="de-DE" dirty="0"/>
          </a:p>
        </p:txBody>
      </p:sp>
      <p:sp>
        <p:nvSpPr>
          <p:cNvPr id="10" name="Titel 9"/>
          <p:cNvSpPr>
            <a:spLocks noGrp="1"/>
          </p:cNvSpPr>
          <p:nvPr>
            <p:ph type="title"/>
          </p:nvPr>
        </p:nvSpPr>
        <p:spPr/>
        <p:txBody>
          <a:bodyPr/>
          <a:lstStyle/>
          <a:p>
            <a:r>
              <a:rPr lang="de-DE" smtClean="0"/>
              <a:t>Webseite</a:t>
            </a:r>
            <a:endParaRPr lang="de-DE" dirty="0"/>
          </a:p>
        </p:txBody>
      </p:sp>
      <p:sp>
        <p:nvSpPr>
          <p:cNvPr id="2" name="Textplatzhalter 1"/>
          <p:cNvSpPr>
            <a:spLocks noGrp="1"/>
          </p:cNvSpPr>
          <p:nvPr>
            <p:ph type="body" sz="quarter" idx="11"/>
          </p:nvPr>
        </p:nvSpPr>
        <p:spPr/>
        <p:txBody>
          <a:bodyPr/>
          <a:lstStyle/>
          <a:p>
            <a:r>
              <a:rPr lang="de-DE" smtClean="0"/>
              <a:t>Inhalte</a:t>
            </a:r>
            <a:endParaRPr lang="de-DE" dirty="0"/>
          </a:p>
        </p:txBody>
      </p:sp>
      <p:sp>
        <p:nvSpPr>
          <p:cNvPr id="8" name="Rechteck 7"/>
          <p:cNvSpPr/>
          <p:nvPr/>
        </p:nvSpPr>
        <p:spPr>
          <a:xfrm>
            <a:off x="457200" y="1091728"/>
            <a:ext cx="8412499" cy="4851872"/>
          </a:xfrm>
          <a:prstGeom prst="rect">
            <a:avLst/>
          </a:prstGeom>
          <a:ln w="127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pic>
        <p:nvPicPr>
          <p:cNvPr id="15" name="Inhaltsplatzhalter 1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0365" y="1288575"/>
            <a:ext cx="8229600" cy="4595208"/>
          </a:xfrm>
        </p:spPr>
      </p:pic>
      <p:sp>
        <p:nvSpPr>
          <p:cNvPr id="19" name="Abgerundetes Rechteck 18"/>
          <p:cNvSpPr/>
          <p:nvPr/>
        </p:nvSpPr>
        <p:spPr>
          <a:xfrm>
            <a:off x="6170212" y="3413604"/>
            <a:ext cx="2202511" cy="787179"/>
          </a:xfrm>
          <a:prstGeom prst="roundRect">
            <a:avLst>
              <a:gd name="adj" fmla="val 8003"/>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1" name="Textfeld 10"/>
          <p:cNvSpPr txBox="1"/>
          <p:nvPr/>
        </p:nvSpPr>
        <p:spPr>
          <a:xfrm>
            <a:off x="2530549" y="5943600"/>
            <a:ext cx="4167963" cy="307777"/>
          </a:xfrm>
          <a:prstGeom prst="rect">
            <a:avLst/>
          </a:prstGeom>
          <a:noFill/>
        </p:spPr>
        <p:txBody>
          <a:bodyPr wrap="square" rtlCol="0">
            <a:spAutoFit/>
          </a:bodyPr>
          <a:lstStyle/>
          <a:p>
            <a:pPr algn="ctr"/>
            <a:r>
              <a:rPr lang="de-DE" sz="1400" dirty="0" smtClean="0">
                <a:solidFill>
                  <a:schemeClr val="accent1"/>
                </a:solidFill>
              </a:rPr>
              <a:t>pikas-mi.dzlm.de/420</a:t>
            </a:r>
            <a:endParaRPr lang="de-DE" sz="1400" b="1" dirty="0">
              <a:solidFill>
                <a:schemeClr val="accent1"/>
              </a:solidFill>
            </a:endParaRPr>
          </a:p>
        </p:txBody>
      </p:sp>
    </p:spTree>
    <p:extLst>
      <p:ext uri="{BB962C8B-B14F-4D97-AF65-F5344CB8AC3E}">
        <p14:creationId xmlns:p14="http://schemas.microsoft.com/office/powerpoint/2010/main" val="190689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12"/>
          <p:cNvSpPr>
            <a:spLocks noGrp="1"/>
          </p:cNvSpPr>
          <p:nvPr>
            <p:ph type="sldNum" sz="quarter" idx="10"/>
          </p:nvPr>
        </p:nvSpPr>
        <p:spPr/>
        <p:txBody>
          <a:bodyPr/>
          <a:lstStyle/>
          <a:p>
            <a:fld id="{B84ED057-0FDF-4701-9D7A-03D2DA656030}" type="slidenum">
              <a:rPr lang="de-DE" smtClean="0"/>
              <a:pPr/>
              <a:t>22</a:t>
            </a:fld>
            <a:endParaRPr lang="de-DE" dirty="0"/>
          </a:p>
        </p:txBody>
      </p:sp>
      <p:sp>
        <p:nvSpPr>
          <p:cNvPr id="10" name="Titel 9"/>
          <p:cNvSpPr>
            <a:spLocks noGrp="1"/>
          </p:cNvSpPr>
          <p:nvPr>
            <p:ph type="title"/>
          </p:nvPr>
        </p:nvSpPr>
        <p:spPr/>
        <p:txBody>
          <a:bodyPr/>
          <a:lstStyle/>
          <a:p>
            <a:r>
              <a:rPr lang="de-DE" smtClean="0"/>
              <a:t>Webseite</a:t>
            </a:r>
            <a:endParaRPr lang="de-DE" dirty="0"/>
          </a:p>
        </p:txBody>
      </p:sp>
      <p:sp>
        <p:nvSpPr>
          <p:cNvPr id="2" name="Textplatzhalter 1"/>
          <p:cNvSpPr>
            <a:spLocks noGrp="1"/>
          </p:cNvSpPr>
          <p:nvPr>
            <p:ph type="body" sz="quarter" idx="11"/>
          </p:nvPr>
        </p:nvSpPr>
        <p:spPr/>
        <p:txBody>
          <a:bodyPr/>
          <a:lstStyle/>
          <a:p>
            <a:r>
              <a:rPr lang="de-DE" smtClean="0"/>
              <a:t>Inhalte</a:t>
            </a:r>
            <a:endParaRPr lang="de-DE" dirty="0"/>
          </a:p>
        </p:txBody>
      </p:sp>
      <p:sp>
        <p:nvSpPr>
          <p:cNvPr id="14" name="Textfeld 13"/>
          <p:cNvSpPr txBox="1"/>
          <p:nvPr/>
        </p:nvSpPr>
        <p:spPr>
          <a:xfrm>
            <a:off x="2113908" y="486441"/>
            <a:ext cx="4874836" cy="646331"/>
          </a:xfrm>
          <a:prstGeom prst="rect">
            <a:avLst/>
          </a:prstGeom>
          <a:solidFill>
            <a:schemeClr val="bg1"/>
          </a:solidFill>
          <a:ln w="22225">
            <a:noFill/>
          </a:ln>
        </p:spPr>
        <p:txBody>
          <a:bodyPr wrap="square" rtlCol="0">
            <a:spAutoFit/>
          </a:bodyPr>
          <a:lstStyle/>
          <a:p>
            <a:pPr algn="ctr"/>
            <a:r>
              <a:rPr lang="de-DE" b="1" dirty="0" smtClean="0"/>
              <a:t>Planungsformat: </a:t>
            </a:r>
          </a:p>
          <a:p>
            <a:pPr algn="ctr"/>
            <a:r>
              <a:rPr lang="de-DE" b="1" dirty="0" smtClean="0"/>
              <a:t>Aufgabenstellungen: kompakt </a:t>
            </a:r>
          </a:p>
        </p:txBody>
      </p:sp>
      <p:pic>
        <p:nvPicPr>
          <p:cNvPr id="4" name="Bild 3" descr="Bildschirmfoto 2017-06-21 um 15.15.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1241600"/>
            <a:ext cx="2965766" cy="4989139"/>
          </a:xfrm>
          <a:prstGeom prst="rect">
            <a:avLst/>
          </a:prstGeom>
        </p:spPr>
      </p:pic>
      <p:grpSp>
        <p:nvGrpSpPr>
          <p:cNvPr id="5" name="Gruppieren 4"/>
          <p:cNvGrpSpPr/>
          <p:nvPr/>
        </p:nvGrpSpPr>
        <p:grpSpPr>
          <a:xfrm>
            <a:off x="251520" y="1196752"/>
            <a:ext cx="3456180" cy="1384523"/>
            <a:chOff x="251520" y="1196752"/>
            <a:chExt cx="3456180" cy="1384523"/>
          </a:xfrm>
        </p:grpSpPr>
        <p:sp>
          <p:nvSpPr>
            <p:cNvPr id="15" name="Textfeld 14"/>
            <p:cNvSpPr txBox="1"/>
            <p:nvPr/>
          </p:nvSpPr>
          <p:spPr>
            <a:xfrm>
              <a:off x="251520" y="1196752"/>
              <a:ext cx="2053479" cy="861774"/>
            </a:xfrm>
            <a:prstGeom prst="rect">
              <a:avLst/>
            </a:prstGeom>
            <a:solidFill>
              <a:schemeClr val="bg1"/>
            </a:solidFill>
            <a:ln w="22225">
              <a:solidFill>
                <a:srgbClr val="0E7270"/>
              </a:solidFill>
            </a:ln>
          </p:spPr>
          <p:txBody>
            <a:bodyPr wrap="square" rtlCol="0">
              <a:spAutoFit/>
            </a:bodyPr>
            <a:lstStyle/>
            <a:p>
              <a:r>
                <a:rPr lang="de-DE" b="1" dirty="0" smtClean="0"/>
                <a:t>Basisaufgabe </a:t>
              </a:r>
            </a:p>
            <a:p>
              <a:r>
                <a:rPr lang="de-DE" sz="1600" dirty="0"/>
                <a:t>u</a:t>
              </a:r>
              <a:r>
                <a:rPr lang="de-DE" sz="1600" dirty="0" smtClean="0"/>
                <a:t>nd vertiefende </a:t>
              </a:r>
            </a:p>
            <a:p>
              <a:r>
                <a:rPr lang="de-DE" sz="1600" dirty="0" smtClean="0"/>
                <a:t>Aufgabenstellungen</a:t>
              </a:r>
              <a:endParaRPr lang="de-DE" sz="1600" dirty="0"/>
            </a:p>
          </p:txBody>
        </p:sp>
        <p:cxnSp>
          <p:nvCxnSpPr>
            <p:cNvPr id="18" name="Gerade Verbindung mit Pfeil 17"/>
            <p:cNvCxnSpPr>
              <a:stCxn id="15" idx="3"/>
            </p:cNvCxnSpPr>
            <p:nvPr/>
          </p:nvCxnSpPr>
          <p:spPr>
            <a:xfrm>
              <a:off x="2304999" y="1627639"/>
              <a:ext cx="1402701" cy="953636"/>
            </a:xfrm>
            <a:prstGeom prst="straightConnector1">
              <a:avLst/>
            </a:prstGeom>
            <a:ln w="38100">
              <a:solidFill>
                <a:schemeClr val="accent1"/>
              </a:solidFill>
              <a:headEnd type="none" w="med" len="med"/>
              <a:tailEnd type="triangle" w="med" len="med"/>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grpSp>
        <p:nvGrpSpPr>
          <p:cNvPr id="6" name="Gruppieren 5"/>
          <p:cNvGrpSpPr/>
          <p:nvPr/>
        </p:nvGrpSpPr>
        <p:grpSpPr>
          <a:xfrm>
            <a:off x="5868144" y="1371160"/>
            <a:ext cx="2197834" cy="369332"/>
            <a:chOff x="5868144" y="1371160"/>
            <a:chExt cx="2197834" cy="369332"/>
          </a:xfrm>
        </p:grpSpPr>
        <p:sp>
          <p:nvSpPr>
            <p:cNvPr id="19" name="Textfeld 18"/>
            <p:cNvSpPr txBox="1"/>
            <p:nvPr/>
          </p:nvSpPr>
          <p:spPr>
            <a:xfrm>
              <a:off x="6802704" y="1371160"/>
              <a:ext cx="1263274" cy="369332"/>
            </a:xfrm>
            <a:prstGeom prst="rect">
              <a:avLst/>
            </a:prstGeom>
            <a:solidFill>
              <a:schemeClr val="bg1"/>
            </a:solidFill>
            <a:ln w="22225">
              <a:solidFill>
                <a:srgbClr val="0E7270"/>
              </a:solidFill>
            </a:ln>
          </p:spPr>
          <p:txBody>
            <a:bodyPr wrap="square" rtlCol="0">
              <a:spAutoFit/>
            </a:bodyPr>
            <a:lstStyle/>
            <a:p>
              <a:r>
                <a:rPr lang="de-DE" b="1" dirty="0" smtClean="0"/>
                <a:t>Reduktion </a:t>
              </a:r>
            </a:p>
          </p:txBody>
        </p:sp>
        <p:cxnSp>
          <p:nvCxnSpPr>
            <p:cNvPr id="21" name="Gerade Verbindung mit Pfeil 20"/>
            <p:cNvCxnSpPr>
              <a:stCxn id="19" idx="1"/>
            </p:cNvCxnSpPr>
            <p:nvPr/>
          </p:nvCxnSpPr>
          <p:spPr>
            <a:xfrm flipH="1">
              <a:off x="5868144" y="1555826"/>
              <a:ext cx="934560" cy="146980"/>
            </a:xfrm>
            <a:prstGeom prst="straightConnector1">
              <a:avLst/>
            </a:prstGeom>
            <a:ln w="38100">
              <a:solidFill>
                <a:schemeClr val="accent1"/>
              </a:solidFill>
              <a:headEnd type="none" w="med" len="med"/>
              <a:tailEnd type="triangle" w="med" len="med"/>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grpSp>
        <p:nvGrpSpPr>
          <p:cNvPr id="8" name="Gruppieren 7"/>
          <p:cNvGrpSpPr/>
          <p:nvPr/>
        </p:nvGrpSpPr>
        <p:grpSpPr>
          <a:xfrm>
            <a:off x="5892421" y="3825702"/>
            <a:ext cx="2354971" cy="369332"/>
            <a:chOff x="5892421" y="3825702"/>
            <a:chExt cx="2354971" cy="369332"/>
          </a:xfrm>
        </p:grpSpPr>
        <p:sp>
          <p:nvSpPr>
            <p:cNvPr id="22" name="Textfeld 21"/>
            <p:cNvSpPr txBox="1"/>
            <p:nvPr/>
          </p:nvSpPr>
          <p:spPr>
            <a:xfrm>
              <a:off x="6802703" y="3825702"/>
              <a:ext cx="1444689" cy="369332"/>
            </a:xfrm>
            <a:prstGeom prst="rect">
              <a:avLst/>
            </a:prstGeom>
            <a:solidFill>
              <a:schemeClr val="bg1"/>
            </a:solidFill>
            <a:ln w="22225">
              <a:solidFill>
                <a:srgbClr val="0E7270"/>
              </a:solidFill>
            </a:ln>
          </p:spPr>
          <p:txBody>
            <a:bodyPr wrap="square" rtlCol="0">
              <a:spAutoFit/>
            </a:bodyPr>
            <a:lstStyle/>
            <a:p>
              <a:r>
                <a:rPr lang="de-DE" b="1" dirty="0" smtClean="0"/>
                <a:t>Erweiterung </a:t>
              </a:r>
            </a:p>
          </p:txBody>
        </p:sp>
        <p:cxnSp>
          <p:nvCxnSpPr>
            <p:cNvPr id="24" name="Gerade Verbindung mit Pfeil 23"/>
            <p:cNvCxnSpPr>
              <a:stCxn id="22" idx="1"/>
            </p:cNvCxnSpPr>
            <p:nvPr/>
          </p:nvCxnSpPr>
          <p:spPr>
            <a:xfrm flipH="1" flipV="1">
              <a:off x="5892421" y="3825702"/>
              <a:ext cx="910282" cy="184666"/>
            </a:xfrm>
            <a:prstGeom prst="straightConnector1">
              <a:avLst/>
            </a:prstGeom>
            <a:ln w="38100">
              <a:solidFill>
                <a:schemeClr val="accent1"/>
              </a:solidFill>
              <a:headEnd type="none" w="med" len="med"/>
              <a:tailEnd type="triangle" w="med" len="med"/>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grpSp>
        <p:nvGrpSpPr>
          <p:cNvPr id="9" name="Gruppieren 8"/>
          <p:cNvGrpSpPr/>
          <p:nvPr/>
        </p:nvGrpSpPr>
        <p:grpSpPr>
          <a:xfrm>
            <a:off x="251520" y="4293096"/>
            <a:ext cx="4129980" cy="1082630"/>
            <a:chOff x="251520" y="4293096"/>
            <a:chExt cx="4129980" cy="1082630"/>
          </a:xfrm>
        </p:grpSpPr>
        <p:sp>
          <p:nvSpPr>
            <p:cNvPr id="26" name="Textfeld 25"/>
            <p:cNvSpPr txBox="1"/>
            <p:nvPr/>
          </p:nvSpPr>
          <p:spPr>
            <a:xfrm>
              <a:off x="251520" y="4293096"/>
              <a:ext cx="2782380" cy="646331"/>
            </a:xfrm>
            <a:prstGeom prst="rect">
              <a:avLst/>
            </a:prstGeom>
            <a:solidFill>
              <a:schemeClr val="bg1"/>
            </a:solidFill>
            <a:ln w="22225">
              <a:solidFill>
                <a:srgbClr val="0E7270"/>
              </a:solidFill>
            </a:ln>
          </p:spPr>
          <p:txBody>
            <a:bodyPr wrap="square" rtlCol="0">
              <a:spAutoFit/>
            </a:bodyPr>
            <a:lstStyle/>
            <a:p>
              <a:r>
                <a:rPr lang="de-DE" b="1" dirty="0" smtClean="0"/>
                <a:t>Möglichkeiten individueller Unterstützung</a:t>
              </a:r>
            </a:p>
          </p:txBody>
        </p:sp>
        <p:cxnSp>
          <p:nvCxnSpPr>
            <p:cNvPr id="27" name="Gerade Verbindung mit Pfeil 26"/>
            <p:cNvCxnSpPr>
              <a:stCxn id="26" idx="3"/>
            </p:cNvCxnSpPr>
            <p:nvPr/>
          </p:nvCxnSpPr>
          <p:spPr>
            <a:xfrm>
              <a:off x="3033900" y="4616262"/>
              <a:ext cx="1347600" cy="759464"/>
            </a:xfrm>
            <a:prstGeom prst="straightConnector1">
              <a:avLst/>
            </a:prstGeom>
            <a:ln w="38100">
              <a:solidFill>
                <a:schemeClr val="accent1"/>
              </a:solidFill>
              <a:headEnd type="none" w="med" len="med"/>
              <a:tailEnd type="triangle" w="med" len="med"/>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5157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12"/>
          <p:cNvSpPr>
            <a:spLocks noGrp="1"/>
          </p:cNvSpPr>
          <p:nvPr>
            <p:ph type="sldNum" sz="quarter" idx="10"/>
          </p:nvPr>
        </p:nvSpPr>
        <p:spPr/>
        <p:txBody>
          <a:bodyPr/>
          <a:lstStyle/>
          <a:p>
            <a:fld id="{B84ED057-0FDF-4701-9D7A-03D2DA656030}" type="slidenum">
              <a:rPr lang="de-DE" smtClean="0"/>
              <a:pPr/>
              <a:t>23</a:t>
            </a:fld>
            <a:endParaRPr lang="de-DE" dirty="0"/>
          </a:p>
        </p:txBody>
      </p:sp>
      <p:sp>
        <p:nvSpPr>
          <p:cNvPr id="10" name="Titel 9"/>
          <p:cNvSpPr>
            <a:spLocks noGrp="1"/>
          </p:cNvSpPr>
          <p:nvPr>
            <p:ph type="title"/>
          </p:nvPr>
        </p:nvSpPr>
        <p:spPr/>
        <p:txBody>
          <a:bodyPr/>
          <a:lstStyle/>
          <a:p>
            <a:r>
              <a:rPr lang="de-DE" smtClean="0"/>
              <a:t>Webseite</a:t>
            </a:r>
            <a:endParaRPr lang="de-DE" dirty="0"/>
          </a:p>
        </p:txBody>
      </p:sp>
      <p:sp>
        <p:nvSpPr>
          <p:cNvPr id="2" name="Textplatzhalter 1"/>
          <p:cNvSpPr>
            <a:spLocks noGrp="1"/>
          </p:cNvSpPr>
          <p:nvPr>
            <p:ph type="body" sz="quarter" idx="11"/>
          </p:nvPr>
        </p:nvSpPr>
        <p:spPr/>
        <p:txBody>
          <a:bodyPr/>
          <a:lstStyle/>
          <a:p>
            <a:r>
              <a:rPr lang="de-DE" smtClean="0"/>
              <a:t>Inhalte</a:t>
            </a:r>
            <a:endParaRPr lang="de-DE" dirty="0"/>
          </a:p>
        </p:txBody>
      </p:sp>
      <p:pic>
        <p:nvPicPr>
          <p:cNvPr id="4" name="Bild 3" descr="Bildschirmfoto 2017-06-21 um 15.15.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1241600"/>
            <a:ext cx="2965766" cy="4989139"/>
          </a:xfrm>
          <a:prstGeom prst="rect">
            <a:avLst/>
          </a:prstGeom>
        </p:spPr>
      </p:pic>
      <p:sp>
        <p:nvSpPr>
          <p:cNvPr id="11" name="Textfeld 10"/>
          <p:cNvSpPr txBox="1"/>
          <p:nvPr/>
        </p:nvSpPr>
        <p:spPr>
          <a:xfrm>
            <a:off x="251520" y="1196752"/>
            <a:ext cx="2053479" cy="861774"/>
          </a:xfrm>
          <a:prstGeom prst="rect">
            <a:avLst/>
          </a:prstGeom>
          <a:solidFill>
            <a:schemeClr val="bg1"/>
          </a:solidFill>
          <a:ln w="22225">
            <a:solidFill>
              <a:srgbClr val="0E7270"/>
            </a:solidFill>
          </a:ln>
        </p:spPr>
        <p:txBody>
          <a:bodyPr wrap="square" rtlCol="0">
            <a:spAutoFit/>
          </a:bodyPr>
          <a:lstStyle/>
          <a:p>
            <a:r>
              <a:rPr lang="de-DE" b="1" dirty="0" smtClean="0"/>
              <a:t>Basisaufgabe </a:t>
            </a:r>
          </a:p>
          <a:p>
            <a:r>
              <a:rPr lang="de-DE" sz="1600" dirty="0"/>
              <a:t>u</a:t>
            </a:r>
            <a:r>
              <a:rPr lang="de-DE" sz="1600" dirty="0" smtClean="0"/>
              <a:t>nd vertiefende </a:t>
            </a:r>
          </a:p>
          <a:p>
            <a:r>
              <a:rPr lang="de-DE" sz="1600" dirty="0" smtClean="0"/>
              <a:t>Aufgabenstellungen</a:t>
            </a:r>
            <a:endParaRPr lang="de-DE" sz="1600" dirty="0"/>
          </a:p>
        </p:txBody>
      </p:sp>
      <p:pic>
        <p:nvPicPr>
          <p:cNvPr id="15" name="Bild 14" descr="Bildschirmfoto 2017-05-29 um 11.44.5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29" y="2131116"/>
            <a:ext cx="1627473" cy="1568023"/>
          </a:xfrm>
          <a:prstGeom prst="rect">
            <a:avLst/>
          </a:prstGeom>
        </p:spPr>
      </p:pic>
      <p:pic>
        <p:nvPicPr>
          <p:cNvPr id="18" name="Bild 17" descr="Bildschirmfoto 2017-05-29 um 11.45.1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6670" y="2131116"/>
            <a:ext cx="1347230" cy="1999924"/>
          </a:xfrm>
          <a:prstGeom prst="rect">
            <a:avLst/>
          </a:prstGeom>
        </p:spPr>
      </p:pic>
      <p:sp>
        <p:nvSpPr>
          <p:cNvPr id="12" name="Textfeld 11"/>
          <p:cNvSpPr txBox="1"/>
          <p:nvPr/>
        </p:nvSpPr>
        <p:spPr>
          <a:xfrm>
            <a:off x="6802704" y="1371160"/>
            <a:ext cx="1263274" cy="369332"/>
          </a:xfrm>
          <a:prstGeom prst="rect">
            <a:avLst/>
          </a:prstGeom>
          <a:solidFill>
            <a:schemeClr val="bg1"/>
          </a:solidFill>
          <a:ln w="22225">
            <a:solidFill>
              <a:srgbClr val="0E7270"/>
            </a:solidFill>
          </a:ln>
        </p:spPr>
        <p:txBody>
          <a:bodyPr wrap="square" rtlCol="0">
            <a:spAutoFit/>
          </a:bodyPr>
          <a:lstStyle/>
          <a:p>
            <a:r>
              <a:rPr lang="de-DE" b="1" dirty="0" smtClean="0"/>
              <a:t>Reduktion </a:t>
            </a:r>
          </a:p>
        </p:txBody>
      </p:sp>
      <p:cxnSp>
        <p:nvCxnSpPr>
          <p:cNvPr id="23" name="Gerade Verbindung mit Pfeil 22"/>
          <p:cNvCxnSpPr>
            <a:stCxn id="12" idx="1"/>
          </p:cNvCxnSpPr>
          <p:nvPr/>
        </p:nvCxnSpPr>
        <p:spPr>
          <a:xfrm flipH="1">
            <a:off x="5868144" y="1555826"/>
            <a:ext cx="934560" cy="146980"/>
          </a:xfrm>
          <a:prstGeom prst="straightConnector1">
            <a:avLst/>
          </a:prstGeom>
          <a:ln w="38100">
            <a:solidFill>
              <a:schemeClr val="accent1"/>
            </a:solidFill>
            <a:headEnd type="none" w="med" len="med"/>
            <a:tailEnd type="triangle" w="med" len="med"/>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19" name="Bild 18" descr="Bildschirmfoto 2017-05-29 um 11.45.3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75685" y="1876664"/>
            <a:ext cx="3267801" cy="1254414"/>
          </a:xfrm>
          <a:prstGeom prst="rect">
            <a:avLst/>
          </a:prstGeom>
        </p:spPr>
      </p:pic>
      <p:sp>
        <p:nvSpPr>
          <p:cNvPr id="16" name="Textfeld 15"/>
          <p:cNvSpPr txBox="1"/>
          <p:nvPr/>
        </p:nvSpPr>
        <p:spPr>
          <a:xfrm>
            <a:off x="6802703" y="3825702"/>
            <a:ext cx="1444689" cy="369332"/>
          </a:xfrm>
          <a:prstGeom prst="rect">
            <a:avLst/>
          </a:prstGeom>
          <a:solidFill>
            <a:schemeClr val="bg1"/>
          </a:solidFill>
          <a:ln w="22225">
            <a:solidFill>
              <a:srgbClr val="0E7270"/>
            </a:solidFill>
          </a:ln>
        </p:spPr>
        <p:txBody>
          <a:bodyPr wrap="square" rtlCol="0">
            <a:spAutoFit/>
          </a:bodyPr>
          <a:lstStyle/>
          <a:p>
            <a:r>
              <a:rPr lang="de-DE" b="1" dirty="0" smtClean="0"/>
              <a:t>Erweiterung </a:t>
            </a:r>
          </a:p>
        </p:txBody>
      </p:sp>
      <p:cxnSp>
        <p:nvCxnSpPr>
          <p:cNvPr id="25" name="Gerade Verbindung mit Pfeil 24"/>
          <p:cNvCxnSpPr>
            <a:stCxn id="16" idx="1"/>
          </p:cNvCxnSpPr>
          <p:nvPr/>
        </p:nvCxnSpPr>
        <p:spPr>
          <a:xfrm flipH="1" flipV="1">
            <a:off x="5892421" y="3825702"/>
            <a:ext cx="910282" cy="184666"/>
          </a:xfrm>
          <a:prstGeom prst="straightConnector1">
            <a:avLst/>
          </a:prstGeom>
          <a:ln w="38100">
            <a:solidFill>
              <a:schemeClr val="accent1"/>
            </a:solidFill>
            <a:headEnd type="none" w="med" len="med"/>
            <a:tailEnd type="triangle" w="med" len="med"/>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21" name="Bild 20" descr="Bildschirmfoto 2017-05-29 um 11.46.0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8144" y="4412777"/>
            <a:ext cx="3094012" cy="1166433"/>
          </a:xfrm>
          <a:prstGeom prst="rect">
            <a:avLst/>
          </a:prstGeom>
        </p:spPr>
      </p:pic>
      <p:sp>
        <p:nvSpPr>
          <p:cNvPr id="17" name="Textfeld 16"/>
          <p:cNvSpPr txBox="1"/>
          <p:nvPr/>
        </p:nvSpPr>
        <p:spPr>
          <a:xfrm>
            <a:off x="251520" y="4293096"/>
            <a:ext cx="2782380" cy="646331"/>
          </a:xfrm>
          <a:prstGeom prst="rect">
            <a:avLst/>
          </a:prstGeom>
          <a:solidFill>
            <a:schemeClr val="bg1"/>
          </a:solidFill>
          <a:ln w="22225">
            <a:solidFill>
              <a:srgbClr val="0E7270"/>
            </a:solidFill>
          </a:ln>
        </p:spPr>
        <p:txBody>
          <a:bodyPr wrap="square" rtlCol="0">
            <a:spAutoFit/>
          </a:bodyPr>
          <a:lstStyle/>
          <a:p>
            <a:r>
              <a:rPr lang="de-DE" b="1" dirty="0" smtClean="0"/>
              <a:t>Möglichkeiten individueller Unterstützung</a:t>
            </a:r>
          </a:p>
        </p:txBody>
      </p:sp>
      <p:cxnSp>
        <p:nvCxnSpPr>
          <p:cNvPr id="20" name="Gerade Verbindung mit Pfeil 19"/>
          <p:cNvCxnSpPr>
            <a:stCxn id="17" idx="3"/>
          </p:cNvCxnSpPr>
          <p:nvPr/>
        </p:nvCxnSpPr>
        <p:spPr>
          <a:xfrm>
            <a:off x="3033900" y="4616262"/>
            <a:ext cx="1347600" cy="759464"/>
          </a:xfrm>
          <a:prstGeom prst="straightConnector1">
            <a:avLst/>
          </a:prstGeom>
          <a:ln w="38100">
            <a:solidFill>
              <a:schemeClr val="accent1"/>
            </a:solidFill>
            <a:headEnd type="none" w="med" len="med"/>
            <a:tailEnd type="triangle" w="med" len="med"/>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3" name="Bild 2" descr="Bildschirmfoto 2017-06-21 um 18.25.39.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1520" y="4971628"/>
            <a:ext cx="2889250" cy="1174018"/>
          </a:xfrm>
          <a:prstGeom prst="rect">
            <a:avLst/>
          </a:prstGeom>
        </p:spPr>
      </p:pic>
      <p:sp>
        <p:nvSpPr>
          <p:cNvPr id="22" name="Textfeld 21"/>
          <p:cNvSpPr txBox="1"/>
          <p:nvPr/>
        </p:nvSpPr>
        <p:spPr>
          <a:xfrm>
            <a:off x="2113908" y="486441"/>
            <a:ext cx="4874836" cy="646331"/>
          </a:xfrm>
          <a:prstGeom prst="rect">
            <a:avLst/>
          </a:prstGeom>
          <a:solidFill>
            <a:schemeClr val="bg1"/>
          </a:solidFill>
          <a:ln w="22225">
            <a:noFill/>
          </a:ln>
        </p:spPr>
        <p:txBody>
          <a:bodyPr wrap="square" rtlCol="0">
            <a:spAutoFit/>
          </a:bodyPr>
          <a:lstStyle/>
          <a:p>
            <a:pPr algn="ctr"/>
            <a:r>
              <a:rPr lang="de-DE" b="1" dirty="0" smtClean="0"/>
              <a:t>Aufgabenstellung: kompakt </a:t>
            </a:r>
          </a:p>
          <a:p>
            <a:pPr algn="ctr"/>
            <a:r>
              <a:rPr lang="de-DE" b="1" dirty="0" smtClean="0"/>
              <a:t>„Muster legen“</a:t>
            </a:r>
            <a:endParaRPr lang="de-DE" dirty="0"/>
          </a:p>
        </p:txBody>
      </p:sp>
      <p:cxnSp>
        <p:nvCxnSpPr>
          <p:cNvPr id="33" name="Gerade Verbindung mit Pfeil 32"/>
          <p:cNvCxnSpPr/>
          <p:nvPr/>
        </p:nvCxnSpPr>
        <p:spPr>
          <a:xfrm>
            <a:off x="2304999" y="1627639"/>
            <a:ext cx="1402701" cy="953636"/>
          </a:xfrm>
          <a:prstGeom prst="straightConnector1">
            <a:avLst/>
          </a:prstGeom>
          <a:ln w="38100">
            <a:solidFill>
              <a:schemeClr val="accent1"/>
            </a:solidFill>
            <a:headEnd type="none" w="med" len="med"/>
            <a:tailEnd type="triangle" w="med" len="med"/>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206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12"/>
          <p:cNvSpPr>
            <a:spLocks noGrp="1"/>
          </p:cNvSpPr>
          <p:nvPr>
            <p:ph type="sldNum" sz="quarter" idx="10"/>
          </p:nvPr>
        </p:nvSpPr>
        <p:spPr/>
        <p:txBody>
          <a:bodyPr/>
          <a:lstStyle/>
          <a:p>
            <a:fld id="{B84ED057-0FDF-4701-9D7A-03D2DA656030}" type="slidenum">
              <a:rPr lang="de-DE" smtClean="0"/>
              <a:pPr/>
              <a:t>24</a:t>
            </a:fld>
            <a:endParaRPr lang="de-DE" dirty="0"/>
          </a:p>
        </p:txBody>
      </p:sp>
      <p:sp>
        <p:nvSpPr>
          <p:cNvPr id="10" name="Titel 9"/>
          <p:cNvSpPr>
            <a:spLocks noGrp="1"/>
          </p:cNvSpPr>
          <p:nvPr>
            <p:ph type="title"/>
          </p:nvPr>
        </p:nvSpPr>
        <p:spPr/>
        <p:txBody>
          <a:bodyPr/>
          <a:lstStyle/>
          <a:p>
            <a:r>
              <a:rPr lang="de-DE" smtClean="0"/>
              <a:t>Webseite</a:t>
            </a:r>
            <a:endParaRPr lang="de-DE" dirty="0"/>
          </a:p>
        </p:txBody>
      </p:sp>
      <p:sp>
        <p:nvSpPr>
          <p:cNvPr id="2" name="Textplatzhalter 1"/>
          <p:cNvSpPr>
            <a:spLocks noGrp="1"/>
          </p:cNvSpPr>
          <p:nvPr>
            <p:ph type="body" sz="quarter" idx="11"/>
          </p:nvPr>
        </p:nvSpPr>
        <p:spPr/>
        <p:txBody>
          <a:bodyPr/>
          <a:lstStyle/>
          <a:p>
            <a:r>
              <a:rPr lang="de-DE" dirty="0"/>
              <a:t>pikas-mi.dzlm.de</a:t>
            </a:r>
          </a:p>
        </p:txBody>
      </p:sp>
      <p:pic>
        <p:nvPicPr>
          <p:cNvPr id="1026" name="Picture 2" descr="I:\Matin\Tagungen\Multitagung\Poster_gross.jpg"/>
          <p:cNvPicPr>
            <a:picLocks noChangeAspect="1" noChangeArrowheads="1"/>
          </p:cNvPicPr>
          <p:nvPr/>
        </p:nvPicPr>
        <p:blipFill rotWithShape="1">
          <a:blip r:embed="rId3">
            <a:extLst>
              <a:ext uri="{28A0092B-C50C-407E-A947-70E740481C1C}">
                <a14:useLocalDpi xmlns:a14="http://schemas.microsoft.com/office/drawing/2010/main" val="0"/>
              </a:ext>
            </a:extLst>
          </a:blip>
          <a:srcRect t="19099" b="10973"/>
          <a:stretch/>
        </p:blipFill>
        <p:spPr bwMode="auto">
          <a:xfrm>
            <a:off x="108708" y="1367211"/>
            <a:ext cx="8932528" cy="441760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echteck 6"/>
          <p:cNvSpPr/>
          <p:nvPr/>
        </p:nvSpPr>
        <p:spPr>
          <a:xfrm>
            <a:off x="297712" y="1367211"/>
            <a:ext cx="6073336" cy="4597654"/>
          </a:xfrm>
          <a:prstGeom prst="rect">
            <a:avLst/>
          </a:prstGeom>
          <a:solidFill>
            <a:srgbClr val="FFFFFF">
              <a:alpha val="74902"/>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8" name="Rechteck 7"/>
          <p:cNvSpPr/>
          <p:nvPr/>
        </p:nvSpPr>
        <p:spPr>
          <a:xfrm>
            <a:off x="6371047" y="3429928"/>
            <a:ext cx="2573589" cy="2354889"/>
          </a:xfrm>
          <a:prstGeom prst="rect">
            <a:avLst/>
          </a:prstGeom>
          <a:solidFill>
            <a:srgbClr val="FFFFFF">
              <a:alpha val="74902"/>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300527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12"/>
          <p:cNvSpPr>
            <a:spLocks noGrp="1"/>
          </p:cNvSpPr>
          <p:nvPr>
            <p:ph type="sldNum" sz="quarter" idx="10"/>
          </p:nvPr>
        </p:nvSpPr>
        <p:spPr/>
        <p:txBody>
          <a:bodyPr/>
          <a:lstStyle/>
          <a:p>
            <a:fld id="{B84ED057-0FDF-4701-9D7A-03D2DA656030}" type="slidenum">
              <a:rPr lang="de-DE" smtClean="0"/>
              <a:pPr/>
              <a:t>25</a:t>
            </a:fld>
            <a:endParaRPr lang="de-DE" dirty="0"/>
          </a:p>
        </p:txBody>
      </p:sp>
      <p:sp>
        <p:nvSpPr>
          <p:cNvPr id="10" name="Titel 9"/>
          <p:cNvSpPr>
            <a:spLocks noGrp="1"/>
          </p:cNvSpPr>
          <p:nvPr>
            <p:ph type="title"/>
          </p:nvPr>
        </p:nvSpPr>
        <p:spPr/>
        <p:txBody>
          <a:bodyPr/>
          <a:lstStyle/>
          <a:p>
            <a:r>
              <a:rPr lang="de-DE" smtClean="0"/>
              <a:t>Webseite</a:t>
            </a:r>
            <a:endParaRPr lang="de-DE" dirty="0"/>
          </a:p>
        </p:txBody>
      </p:sp>
      <p:sp>
        <p:nvSpPr>
          <p:cNvPr id="2" name="Textplatzhalter 1"/>
          <p:cNvSpPr>
            <a:spLocks noGrp="1"/>
          </p:cNvSpPr>
          <p:nvPr>
            <p:ph type="body" sz="quarter" idx="11"/>
          </p:nvPr>
        </p:nvSpPr>
        <p:spPr/>
        <p:txBody>
          <a:bodyPr/>
          <a:lstStyle/>
          <a:p>
            <a:r>
              <a:rPr lang="de-DE" dirty="0"/>
              <a:t>pikas-mi.dzlm.de</a:t>
            </a:r>
          </a:p>
        </p:txBody>
      </p:sp>
      <p:sp>
        <p:nvSpPr>
          <p:cNvPr id="12" name="Inhaltsplatzhalter 11"/>
          <p:cNvSpPr>
            <a:spLocks noGrp="1"/>
          </p:cNvSpPr>
          <p:nvPr>
            <p:ph idx="1"/>
          </p:nvPr>
        </p:nvSpPr>
        <p:spPr/>
        <p:txBody>
          <a:bodyPr/>
          <a:lstStyle/>
          <a:p>
            <a:endParaRPr lang="de-DE" smtClean="0"/>
          </a:p>
          <a:p>
            <a:endParaRPr lang="de-DE" dirty="0" smtClean="0"/>
          </a:p>
        </p:txBody>
      </p:sp>
      <p:pic>
        <p:nvPicPr>
          <p:cNvPr id="20" name="Picture 2" descr="I:\Matin\Tagungen\Multitagung\Poster_gross.jpg"/>
          <p:cNvPicPr>
            <a:picLocks noChangeAspect="1" noChangeArrowheads="1"/>
          </p:cNvPicPr>
          <p:nvPr/>
        </p:nvPicPr>
        <p:blipFill rotWithShape="1">
          <a:blip r:embed="rId3">
            <a:extLst>
              <a:ext uri="{28A0092B-C50C-407E-A947-70E740481C1C}">
                <a14:useLocalDpi xmlns:a14="http://schemas.microsoft.com/office/drawing/2010/main" val="0"/>
              </a:ext>
            </a:extLst>
          </a:blip>
          <a:srcRect t="19099" b="10973"/>
          <a:stretch/>
        </p:blipFill>
        <p:spPr bwMode="auto">
          <a:xfrm>
            <a:off x="108708" y="1367211"/>
            <a:ext cx="8932528" cy="441760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1" name="Rechteck 20"/>
          <p:cNvSpPr/>
          <p:nvPr/>
        </p:nvSpPr>
        <p:spPr>
          <a:xfrm>
            <a:off x="297712" y="1367211"/>
            <a:ext cx="6073336" cy="4597654"/>
          </a:xfrm>
          <a:prstGeom prst="rect">
            <a:avLst/>
          </a:prstGeom>
          <a:solidFill>
            <a:srgbClr val="FFFFFF">
              <a:alpha val="74902"/>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22" name="Rechteck 21"/>
          <p:cNvSpPr/>
          <p:nvPr/>
        </p:nvSpPr>
        <p:spPr>
          <a:xfrm>
            <a:off x="6371047" y="3429928"/>
            <a:ext cx="2573589" cy="2354889"/>
          </a:xfrm>
          <a:prstGeom prst="rect">
            <a:avLst/>
          </a:prstGeom>
          <a:solidFill>
            <a:srgbClr val="FFFFFF">
              <a:alpha val="74902"/>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23" name="Rechteck 22"/>
          <p:cNvSpPr/>
          <p:nvPr/>
        </p:nvSpPr>
        <p:spPr>
          <a:xfrm>
            <a:off x="0" y="1081097"/>
            <a:ext cx="9144000" cy="5039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grpSp>
        <p:nvGrpSpPr>
          <p:cNvPr id="17" name="Gruppieren 16"/>
          <p:cNvGrpSpPr/>
          <p:nvPr/>
        </p:nvGrpSpPr>
        <p:grpSpPr>
          <a:xfrm>
            <a:off x="1799260" y="1181758"/>
            <a:ext cx="5525551" cy="4838077"/>
            <a:chOff x="959278" y="1266822"/>
            <a:chExt cx="5525551" cy="4838077"/>
          </a:xfrm>
        </p:grpSpPr>
        <p:sp>
          <p:nvSpPr>
            <p:cNvPr id="18" name="Abgerundetes Rechteck 17"/>
            <p:cNvSpPr/>
            <p:nvPr/>
          </p:nvSpPr>
          <p:spPr>
            <a:xfrm>
              <a:off x="971550" y="1266824"/>
              <a:ext cx="5505450" cy="4838075"/>
            </a:xfrm>
            <a:prstGeom prst="roundRect">
              <a:avLst>
                <a:gd name="adj" fmla="val 4985"/>
              </a:avLst>
            </a:prstGeom>
          </p:spPr>
          <p:style>
            <a:lnRef idx="2">
              <a:schemeClr val="accent1"/>
            </a:lnRef>
            <a:fillRef idx="1">
              <a:schemeClr val="lt1"/>
            </a:fillRef>
            <a:effectRef idx="0">
              <a:schemeClr val="accent1"/>
            </a:effectRef>
            <a:fontRef idx="minor">
              <a:schemeClr val="dk1"/>
            </a:fontRef>
          </p:style>
          <p:txBody>
            <a:bodyPr tIns="360000" rtlCol="0" anchor="t"/>
            <a:lstStyle/>
            <a:p>
              <a:pPr marL="285750" indent="-285750">
                <a:buClr>
                  <a:schemeClr val="accent1"/>
                </a:buClr>
                <a:buFont typeface="Wingdings" pitchFamily="2" charset="2"/>
                <a:buChar char=""/>
              </a:pPr>
              <a:r>
                <a:rPr lang="de-DE" sz="2000" dirty="0" smtClean="0"/>
                <a:t>Information </a:t>
              </a:r>
              <a:r>
                <a:rPr lang="de-DE" sz="2000" dirty="0"/>
                <a:t>und Aufklärung über sonderpädagogische Fachthemen </a:t>
              </a:r>
            </a:p>
            <a:p>
              <a:pPr marL="285750" indent="-285750">
                <a:buClr>
                  <a:schemeClr val="accent1"/>
                </a:buClr>
                <a:buFont typeface="Wingdings" pitchFamily="2" charset="2"/>
                <a:buChar char=""/>
              </a:pPr>
              <a:r>
                <a:rPr lang="de-DE" sz="2000" dirty="0"/>
                <a:t>Gestaltung eines barrierefreien </a:t>
              </a:r>
              <a:r>
                <a:rPr lang="de-DE" sz="2000" dirty="0" smtClean="0"/>
                <a:t/>
              </a:r>
              <a:br>
                <a:rPr lang="de-DE" sz="2000" dirty="0" smtClean="0"/>
              </a:br>
              <a:r>
                <a:rPr lang="de-DE" sz="2000" dirty="0" smtClean="0"/>
                <a:t>Mathema­tikunterrichts </a:t>
              </a:r>
              <a:r>
                <a:rPr lang="de-DE" sz="2000" dirty="0"/>
                <a:t>für alle Kinder </a:t>
              </a:r>
              <a:r>
                <a:rPr lang="de-DE" sz="2000" dirty="0" smtClean="0"/>
                <a:t>ermöglichen</a:t>
              </a:r>
            </a:p>
            <a:p>
              <a:pPr marL="285750" indent="-285750">
                <a:buClr>
                  <a:schemeClr val="accent1"/>
                </a:buClr>
                <a:buFont typeface="Wingdings" pitchFamily="2" charset="2"/>
                <a:buChar char=""/>
              </a:pPr>
              <a:endParaRPr lang="de-DE" sz="2000" dirty="0"/>
            </a:p>
            <a:p>
              <a:pPr>
                <a:buClr>
                  <a:schemeClr val="accent1"/>
                </a:buClr>
              </a:pPr>
              <a:r>
                <a:rPr lang="de-DE" sz="2000" b="1" dirty="0" smtClean="0"/>
                <a:t>Unterthemen</a:t>
              </a:r>
            </a:p>
            <a:p>
              <a:pPr marL="285750" indent="-285750">
                <a:buClr>
                  <a:schemeClr val="accent1"/>
                </a:buClr>
                <a:buFont typeface="Wingdings" pitchFamily="2" charset="2"/>
                <a:buChar char="§"/>
              </a:pPr>
              <a:r>
                <a:rPr lang="de-DE" sz="2000" dirty="0"/>
                <a:t>Schulgesetze und Verordnungen (AOSF)</a:t>
              </a:r>
            </a:p>
            <a:p>
              <a:pPr marL="285750" indent="-285750">
                <a:buClr>
                  <a:schemeClr val="accent1"/>
                </a:buClr>
                <a:buFont typeface="Wingdings" pitchFamily="2" charset="2"/>
                <a:buChar char="§"/>
              </a:pPr>
              <a:r>
                <a:rPr lang="de-DE" sz="2000" dirty="0"/>
                <a:t>Merkmale einzelner Förderschwerpunkte, Definitionen und Diagnostik</a:t>
              </a:r>
            </a:p>
            <a:p>
              <a:pPr marL="285750" indent="-285750">
                <a:buClr>
                  <a:schemeClr val="accent1"/>
                </a:buClr>
                <a:buFont typeface="Wingdings" pitchFamily="2" charset="2"/>
                <a:buChar char="§"/>
              </a:pPr>
              <a:r>
                <a:rPr lang="de-DE" sz="2000" dirty="0"/>
                <a:t>Förderschwerpunktspezifische Unterstützungsmaßnahmen im Unterricht</a:t>
              </a:r>
            </a:p>
          </p:txBody>
        </p:sp>
        <p:sp>
          <p:nvSpPr>
            <p:cNvPr id="19" name="Abgerundetes Rechteck 14"/>
            <p:cNvSpPr/>
            <p:nvPr/>
          </p:nvSpPr>
          <p:spPr>
            <a:xfrm>
              <a:off x="959278" y="1266822"/>
              <a:ext cx="5525551" cy="381591"/>
            </a:xfrm>
            <a:custGeom>
              <a:avLst/>
              <a:gdLst>
                <a:gd name="connsiteX0" fmla="*/ 0 w 5505450"/>
                <a:gd name="connsiteY0" fmla="*/ 234087 h 4695825"/>
                <a:gd name="connsiteX1" fmla="*/ 234087 w 5505450"/>
                <a:gd name="connsiteY1" fmla="*/ 0 h 4695825"/>
                <a:gd name="connsiteX2" fmla="*/ 5271363 w 5505450"/>
                <a:gd name="connsiteY2" fmla="*/ 0 h 4695825"/>
                <a:gd name="connsiteX3" fmla="*/ 5505450 w 5505450"/>
                <a:gd name="connsiteY3" fmla="*/ 234087 h 4695825"/>
                <a:gd name="connsiteX4" fmla="*/ 5505450 w 5505450"/>
                <a:gd name="connsiteY4" fmla="*/ 4461738 h 4695825"/>
                <a:gd name="connsiteX5" fmla="*/ 5271363 w 5505450"/>
                <a:gd name="connsiteY5" fmla="*/ 4695825 h 4695825"/>
                <a:gd name="connsiteX6" fmla="*/ 234087 w 5505450"/>
                <a:gd name="connsiteY6" fmla="*/ 4695825 h 4695825"/>
                <a:gd name="connsiteX7" fmla="*/ 0 w 5505450"/>
                <a:gd name="connsiteY7" fmla="*/ 4461738 h 4695825"/>
                <a:gd name="connsiteX8" fmla="*/ 0 w 5505450"/>
                <a:gd name="connsiteY8" fmla="*/ 234087 h 4695825"/>
                <a:gd name="connsiteX0" fmla="*/ 0 w 5505450"/>
                <a:gd name="connsiteY0" fmla="*/ 234087 h 4695825"/>
                <a:gd name="connsiteX1" fmla="*/ 234087 w 5505450"/>
                <a:gd name="connsiteY1" fmla="*/ 0 h 4695825"/>
                <a:gd name="connsiteX2" fmla="*/ 5271363 w 5505450"/>
                <a:gd name="connsiteY2" fmla="*/ 0 h 4695825"/>
                <a:gd name="connsiteX3" fmla="*/ 5505450 w 5505450"/>
                <a:gd name="connsiteY3" fmla="*/ 234087 h 4695825"/>
                <a:gd name="connsiteX4" fmla="*/ 5505450 w 5505450"/>
                <a:gd name="connsiteY4" fmla="*/ 4461738 h 4695825"/>
                <a:gd name="connsiteX5" fmla="*/ 5271363 w 5505450"/>
                <a:gd name="connsiteY5" fmla="*/ 4695825 h 4695825"/>
                <a:gd name="connsiteX6" fmla="*/ 0 w 5505450"/>
                <a:gd name="connsiteY6" fmla="*/ 4461738 h 4695825"/>
                <a:gd name="connsiteX7" fmla="*/ 0 w 5505450"/>
                <a:gd name="connsiteY7" fmla="*/ 234087 h 4695825"/>
                <a:gd name="connsiteX0" fmla="*/ 0 w 5505450"/>
                <a:gd name="connsiteY0" fmla="*/ 234087 h 4461738"/>
                <a:gd name="connsiteX1" fmla="*/ 234087 w 5505450"/>
                <a:gd name="connsiteY1" fmla="*/ 0 h 4461738"/>
                <a:gd name="connsiteX2" fmla="*/ 5271363 w 5505450"/>
                <a:gd name="connsiteY2" fmla="*/ 0 h 4461738"/>
                <a:gd name="connsiteX3" fmla="*/ 5505450 w 5505450"/>
                <a:gd name="connsiteY3" fmla="*/ 234087 h 4461738"/>
                <a:gd name="connsiteX4" fmla="*/ 5505450 w 5505450"/>
                <a:gd name="connsiteY4" fmla="*/ 4461738 h 4461738"/>
                <a:gd name="connsiteX5" fmla="*/ 0 w 5505450"/>
                <a:gd name="connsiteY5" fmla="*/ 4461738 h 4461738"/>
                <a:gd name="connsiteX6" fmla="*/ 0 w 5505450"/>
                <a:gd name="connsiteY6" fmla="*/ 234087 h 4461738"/>
                <a:gd name="connsiteX0" fmla="*/ 0 w 5505450"/>
                <a:gd name="connsiteY0" fmla="*/ 234087 h 4776970"/>
                <a:gd name="connsiteX1" fmla="*/ 234087 w 5505450"/>
                <a:gd name="connsiteY1" fmla="*/ 0 h 4776970"/>
                <a:gd name="connsiteX2" fmla="*/ 5271363 w 5505450"/>
                <a:gd name="connsiteY2" fmla="*/ 0 h 4776970"/>
                <a:gd name="connsiteX3" fmla="*/ 5505450 w 5505450"/>
                <a:gd name="connsiteY3" fmla="*/ 234087 h 4776970"/>
                <a:gd name="connsiteX4" fmla="*/ 5505450 w 5505450"/>
                <a:gd name="connsiteY4" fmla="*/ 4461738 h 4776970"/>
                <a:gd name="connsiteX5" fmla="*/ 0 w 5505450"/>
                <a:gd name="connsiteY5" fmla="*/ 4461738 h 4776970"/>
                <a:gd name="connsiteX6" fmla="*/ 0 w 5505450"/>
                <a:gd name="connsiteY6" fmla="*/ 234087 h 4776970"/>
                <a:gd name="connsiteX0" fmla="*/ 0 w 5505450"/>
                <a:gd name="connsiteY0" fmla="*/ 234087 h 4461738"/>
                <a:gd name="connsiteX1" fmla="*/ 234087 w 5505450"/>
                <a:gd name="connsiteY1" fmla="*/ 0 h 4461738"/>
                <a:gd name="connsiteX2" fmla="*/ 5271363 w 5505450"/>
                <a:gd name="connsiteY2" fmla="*/ 0 h 4461738"/>
                <a:gd name="connsiteX3" fmla="*/ 5505450 w 5505450"/>
                <a:gd name="connsiteY3" fmla="*/ 234087 h 4461738"/>
                <a:gd name="connsiteX4" fmla="*/ 5505450 w 5505450"/>
                <a:gd name="connsiteY4" fmla="*/ 4461738 h 4461738"/>
                <a:gd name="connsiteX5" fmla="*/ 0 w 5505450"/>
                <a:gd name="connsiteY5" fmla="*/ 4461738 h 4461738"/>
                <a:gd name="connsiteX6" fmla="*/ 0 w 5505450"/>
                <a:gd name="connsiteY6" fmla="*/ 234087 h 4461738"/>
                <a:gd name="connsiteX0" fmla="*/ 0 w 5524500"/>
                <a:gd name="connsiteY0" fmla="*/ 234087 h 4461757"/>
                <a:gd name="connsiteX1" fmla="*/ 234087 w 5524500"/>
                <a:gd name="connsiteY1" fmla="*/ 0 h 4461757"/>
                <a:gd name="connsiteX2" fmla="*/ 5271363 w 5524500"/>
                <a:gd name="connsiteY2" fmla="*/ 0 h 4461757"/>
                <a:gd name="connsiteX3" fmla="*/ 5505450 w 5524500"/>
                <a:gd name="connsiteY3" fmla="*/ 234087 h 4461757"/>
                <a:gd name="connsiteX4" fmla="*/ 5524500 w 5524500"/>
                <a:gd name="connsiteY4" fmla="*/ 1213713 h 4461757"/>
                <a:gd name="connsiteX5" fmla="*/ 0 w 5524500"/>
                <a:gd name="connsiteY5" fmla="*/ 4461738 h 4461757"/>
                <a:gd name="connsiteX6" fmla="*/ 0 w 5524500"/>
                <a:gd name="connsiteY6" fmla="*/ 234087 h 4461757"/>
                <a:gd name="connsiteX0" fmla="*/ 0 w 5524500"/>
                <a:gd name="connsiteY0" fmla="*/ 234087 h 4582189"/>
                <a:gd name="connsiteX1" fmla="*/ 234087 w 5524500"/>
                <a:gd name="connsiteY1" fmla="*/ 0 h 4582189"/>
                <a:gd name="connsiteX2" fmla="*/ 5271363 w 5524500"/>
                <a:gd name="connsiteY2" fmla="*/ 0 h 4582189"/>
                <a:gd name="connsiteX3" fmla="*/ 5505450 w 5524500"/>
                <a:gd name="connsiteY3" fmla="*/ 234087 h 4582189"/>
                <a:gd name="connsiteX4" fmla="*/ 5524500 w 5524500"/>
                <a:gd name="connsiteY4" fmla="*/ 1213713 h 4582189"/>
                <a:gd name="connsiteX5" fmla="*/ 2266950 w 5524500"/>
                <a:gd name="connsiteY5" fmla="*/ 2362201 h 4582189"/>
                <a:gd name="connsiteX6" fmla="*/ 0 w 5524500"/>
                <a:gd name="connsiteY6" fmla="*/ 4461738 h 4582189"/>
                <a:gd name="connsiteX7" fmla="*/ 0 w 5524500"/>
                <a:gd name="connsiteY7" fmla="*/ 234087 h 4582189"/>
                <a:gd name="connsiteX0" fmla="*/ 0 w 5524500"/>
                <a:gd name="connsiteY0" fmla="*/ 234087 h 4545992"/>
                <a:gd name="connsiteX1" fmla="*/ 234087 w 5524500"/>
                <a:gd name="connsiteY1" fmla="*/ 0 h 4545992"/>
                <a:gd name="connsiteX2" fmla="*/ 5271363 w 5524500"/>
                <a:gd name="connsiteY2" fmla="*/ 0 h 4545992"/>
                <a:gd name="connsiteX3" fmla="*/ 5505450 w 5524500"/>
                <a:gd name="connsiteY3" fmla="*/ 234087 h 4545992"/>
                <a:gd name="connsiteX4" fmla="*/ 5524500 w 5524500"/>
                <a:gd name="connsiteY4" fmla="*/ 1213713 h 4545992"/>
                <a:gd name="connsiteX5" fmla="*/ 3114675 w 5524500"/>
                <a:gd name="connsiteY5" fmla="*/ 1200151 h 4545992"/>
                <a:gd name="connsiteX6" fmla="*/ 0 w 5524500"/>
                <a:gd name="connsiteY6" fmla="*/ 4461738 h 4545992"/>
                <a:gd name="connsiteX7" fmla="*/ 0 w 5524500"/>
                <a:gd name="connsiteY7" fmla="*/ 234087 h 4545992"/>
                <a:gd name="connsiteX0" fmla="*/ 0 w 5524500"/>
                <a:gd name="connsiteY0" fmla="*/ 234087 h 4545992"/>
                <a:gd name="connsiteX1" fmla="*/ 234087 w 5524500"/>
                <a:gd name="connsiteY1" fmla="*/ 0 h 4545992"/>
                <a:gd name="connsiteX2" fmla="*/ 5271363 w 5524500"/>
                <a:gd name="connsiteY2" fmla="*/ 0 h 4545992"/>
                <a:gd name="connsiteX3" fmla="*/ 5505450 w 5524500"/>
                <a:gd name="connsiteY3" fmla="*/ 234087 h 4545992"/>
                <a:gd name="connsiteX4" fmla="*/ 5524500 w 5524500"/>
                <a:gd name="connsiteY4" fmla="*/ 1213713 h 4545992"/>
                <a:gd name="connsiteX5" fmla="*/ 3114675 w 5524500"/>
                <a:gd name="connsiteY5" fmla="*/ 1200151 h 4545992"/>
                <a:gd name="connsiteX6" fmla="*/ 0 w 5524500"/>
                <a:gd name="connsiteY6" fmla="*/ 4461738 h 4545992"/>
                <a:gd name="connsiteX7" fmla="*/ 0 w 5524500"/>
                <a:gd name="connsiteY7" fmla="*/ 234087 h 4545992"/>
                <a:gd name="connsiteX0" fmla="*/ 0 w 5524500"/>
                <a:gd name="connsiteY0" fmla="*/ 234087 h 4545992"/>
                <a:gd name="connsiteX1" fmla="*/ 234087 w 5524500"/>
                <a:gd name="connsiteY1" fmla="*/ 0 h 4545992"/>
                <a:gd name="connsiteX2" fmla="*/ 5271363 w 5524500"/>
                <a:gd name="connsiteY2" fmla="*/ 0 h 4545992"/>
                <a:gd name="connsiteX3" fmla="*/ 5505450 w 5524500"/>
                <a:gd name="connsiteY3" fmla="*/ 234087 h 4545992"/>
                <a:gd name="connsiteX4" fmla="*/ 5524500 w 5524500"/>
                <a:gd name="connsiteY4" fmla="*/ 1213713 h 4545992"/>
                <a:gd name="connsiteX5" fmla="*/ 3114675 w 5524500"/>
                <a:gd name="connsiteY5" fmla="*/ 1200151 h 4545992"/>
                <a:gd name="connsiteX6" fmla="*/ 0 w 5524500"/>
                <a:gd name="connsiteY6" fmla="*/ 4461738 h 4545992"/>
                <a:gd name="connsiteX7" fmla="*/ 0 w 5524500"/>
                <a:gd name="connsiteY7" fmla="*/ 234087 h 4545992"/>
                <a:gd name="connsiteX0" fmla="*/ 0 w 5524500"/>
                <a:gd name="connsiteY0" fmla="*/ 234087 h 4468820"/>
                <a:gd name="connsiteX1" fmla="*/ 234087 w 5524500"/>
                <a:gd name="connsiteY1" fmla="*/ 0 h 4468820"/>
                <a:gd name="connsiteX2" fmla="*/ 5271363 w 5524500"/>
                <a:gd name="connsiteY2" fmla="*/ 0 h 4468820"/>
                <a:gd name="connsiteX3" fmla="*/ 5505450 w 5524500"/>
                <a:gd name="connsiteY3" fmla="*/ 234087 h 4468820"/>
                <a:gd name="connsiteX4" fmla="*/ 5524500 w 5524500"/>
                <a:gd name="connsiteY4" fmla="*/ 1213713 h 4468820"/>
                <a:gd name="connsiteX5" fmla="*/ 0 w 5524500"/>
                <a:gd name="connsiteY5" fmla="*/ 4461738 h 4468820"/>
                <a:gd name="connsiteX6" fmla="*/ 0 w 5524500"/>
                <a:gd name="connsiteY6" fmla="*/ 234087 h 4468820"/>
                <a:gd name="connsiteX0" fmla="*/ 0 w 5524500"/>
                <a:gd name="connsiteY0" fmla="*/ 234087 h 4461738"/>
                <a:gd name="connsiteX1" fmla="*/ 234087 w 5524500"/>
                <a:gd name="connsiteY1" fmla="*/ 0 h 4461738"/>
                <a:gd name="connsiteX2" fmla="*/ 5271363 w 5524500"/>
                <a:gd name="connsiteY2" fmla="*/ 0 h 4461738"/>
                <a:gd name="connsiteX3" fmla="*/ 5505450 w 5524500"/>
                <a:gd name="connsiteY3" fmla="*/ 234087 h 4461738"/>
                <a:gd name="connsiteX4" fmla="*/ 5524500 w 5524500"/>
                <a:gd name="connsiteY4" fmla="*/ 1213713 h 4461738"/>
                <a:gd name="connsiteX5" fmla="*/ 0 w 5524500"/>
                <a:gd name="connsiteY5" fmla="*/ 4461738 h 4461738"/>
                <a:gd name="connsiteX6" fmla="*/ 0 w 5524500"/>
                <a:gd name="connsiteY6" fmla="*/ 234087 h 4461738"/>
                <a:gd name="connsiteX0" fmla="*/ 0 w 5524500"/>
                <a:gd name="connsiteY0" fmla="*/ 234087 h 4461738"/>
                <a:gd name="connsiteX1" fmla="*/ 234087 w 5524500"/>
                <a:gd name="connsiteY1" fmla="*/ 0 h 4461738"/>
                <a:gd name="connsiteX2" fmla="*/ 5271363 w 5524500"/>
                <a:gd name="connsiteY2" fmla="*/ 0 h 4461738"/>
                <a:gd name="connsiteX3" fmla="*/ 5505450 w 5524500"/>
                <a:gd name="connsiteY3" fmla="*/ 234087 h 4461738"/>
                <a:gd name="connsiteX4" fmla="*/ 5524500 w 5524500"/>
                <a:gd name="connsiteY4" fmla="*/ 1213713 h 4461738"/>
                <a:gd name="connsiteX5" fmla="*/ 0 w 5524500"/>
                <a:gd name="connsiteY5" fmla="*/ 4461738 h 4461738"/>
                <a:gd name="connsiteX6" fmla="*/ 0 w 5524500"/>
                <a:gd name="connsiteY6" fmla="*/ 234087 h 4461738"/>
                <a:gd name="connsiteX0" fmla="*/ 0 w 5524500"/>
                <a:gd name="connsiteY0" fmla="*/ 234087 h 1463777"/>
                <a:gd name="connsiteX1" fmla="*/ 234087 w 5524500"/>
                <a:gd name="connsiteY1" fmla="*/ 0 h 1463777"/>
                <a:gd name="connsiteX2" fmla="*/ 5271363 w 5524500"/>
                <a:gd name="connsiteY2" fmla="*/ 0 h 1463777"/>
                <a:gd name="connsiteX3" fmla="*/ 5505450 w 5524500"/>
                <a:gd name="connsiteY3" fmla="*/ 234087 h 1463777"/>
                <a:gd name="connsiteX4" fmla="*/ 5524500 w 5524500"/>
                <a:gd name="connsiteY4" fmla="*/ 1213713 h 1463777"/>
                <a:gd name="connsiteX5" fmla="*/ 857250 w 5524500"/>
                <a:gd name="connsiteY5" fmla="*/ 908913 h 1463777"/>
                <a:gd name="connsiteX6" fmla="*/ 0 w 5524500"/>
                <a:gd name="connsiteY6" fmla="*/ 234087 h 1463777"/>
                <a:gd name="connsiteX0" fmla="*/ 0 w 5524500"/>
                <a:gd name="connsiteY0" fmla="*/ 234087 h 1463777"/>
                <a:gd name="connsiteX1" fmla="*/ 234087 w 5524500"/>
                <a:gd name="connsiteY1" fmla="*/ 0 h 1463777"/>
                <a:gd name="connsiteX2" fmla="*/ 5271363 w 5524500"/>
                <a:gd name="connsiteY2" fmla="*/ 0 h 1463777"/>
                <a:gd name="connsiteX3" fmla="*/ 5505450 w 5524500"/>
                <a:gd name="connsiteY3" fmla="*/ 234087 h 1463777"/>
                <a:gd name="connsiteX4" fmla="*/ 5524500 w 5524500"/>
                <a:gd name="connsiteY4" fmla="*/ 1213713 h 1463777"/>
                <a:gd name="connsiteX5" fmla="*/ 857250 w 5524500"/>
                <a:gd name="connsiteY5" fmla="*/ 908913 h 1463777"/>
                <a:gd name="connsiteX6" fmla="*/ 0 w 5524500"/>
                <a:gd name="connsiteY6" fmla="*/ 234087 h 1463777"/>
                <a:gd name="connsiteX0" fmla="*/ 0 w 5524500"/>
                <a:gd name="connsiteY0" fmla="*/ 234087 h 1463777"/>
                <a:gd name="connsiteX1" fmla="*/ 234087 w 5524500"/>
                <a:gd name="connsiteY1" fmla="*/ 0 h 1463777"/>
                <a:gd name="connsiteX2" fmla="*/ 5271363 w 5524500"/>
                <a:gd name="connsiteY2" fmla="*/ 0 h 1463777"/>
                <a:gd name="connsiteX3" fmla="*/ 5505450 w 5524500"/>
                <a:gd name="connsiteY3" fmla="*/ 234087 h 1463777"/>
                <a:gd name="connsiteX4" fmla="*/ 5524500 w 5524500"/>
                <a:gd name="connsiteY4" fmla="*/ 1213713 h 1463777"/>
                <a:gd name="connsiteX5" fmla="*/ 857250 w 5524500"/>
                <a:gd name="connsiteY5" fmla="*/ 908913 h 1463777"/>
                <a:gd name="connsiteX6" fmla="*/ 0 w 5524500"/>
                <a:gd name="connsiteY6" fmla="*/ 234087 h 1463777"/>
                <a:gd name="connsiteX0" fmla="*/ 0 w 5524500"/>
                <a:gd name="connsiteY0" fmla="*/ 234087 h 1463777"/>
                <a:gd name="connsiteX1" fmla="*/ 234087 w 5524500"/>
                <a:gd name="connsiteY1" fmla="*/ 0 h 1463777"/>
                <a:gd name="connsiteX2" fmla="*/ 5271363 w 5524500"/>
                <a:gd name="connsiteY2" fmla="*/ 0 h 1463777"/>
                <a:gd name="connsiteX3" fmla="*/ 5505450 w 5524500"/>
                <a:gd name="connsiteY3" fmla="*/ 234087 h 1463777"/>
                <a:gd name="connsiteX4" fmla="*/ 5524500 w 5524500"/>
                <a:gd name="connsiteY4" fmla="*/ 1213713 h 1463777"/>
                <a:gd name="connsiteX5" fmla="*/ 857250 w 5524500"/>
                <a:gd name="connsiteY5" fmla="*/ 908913 h 1463777"/>
                <a:gd name="connsiteX6" fmla="*/ 0 w 5524500"/>
                <a:gd name="connsiteY6" fmla="*/ 234087 h 1463777"/>
                <a:gd name="connsiteX0" fmla="*/ 0 w 5524500"/>
                <a:gd name="connsiteY0" fmla="*/ 234087 h 1213713"/>
                <a:gd name="connsiteX1" fmla="*/ 234087 w 5524500"/>
                <a:gd name="connsiteY1" fmla="*/ 0 h 1213713"/>
                <a:gd name="connsiteX2" fmla="*/ 5271363 w 5524500"/>
                <a:gd name="connsiteY2" fmla="*/ 0 h 1213713"/>
                <a:gd name="connsiteX3" fmla="*/ 5505450 w 5524500"/>
                <a:gd name="connsiteY3" fmla="*/ 234087 h 1213713"/>
                <a:gd name="connsiteX4" fmla="*/ 5524500 w 5524500"/>
                <a:gd name="connsiteY4" fmla="*/ 1213713 h 1213713"/>
                <a:gd name="connsiteX5" fmla="*/ 857250 w 5524500"/>
                <a:gd name="connsiteY5" fmla="*/ 908913 h 1213713"/>
                <a:gd name="connsiteX6" fmla="*/ 0 w 5524500"/>
                <a:gd name="connsiteY6" fmla="*/ 234087 h 1213713"/>
                <a:gd name="connsiteX0" fmla="*/ 0 w 5513280"/>
                <a:gd name="connsiteY0" fmla="*/ 234087 h 908913"/>
                <a:gd name="connsiteX1" fmla="*/ 234087 w 5513280"/>
                <a:gd name="connsiteY1" fmla="*/ 0 h 908913"/>
                <a:gd name="connsiteX2" fmla="*/ 5271363 w 5513280"/>
                <a:gd name="connsiteY2" fmla="*/ 0 h 908913"/>
                <a:gd name="connsiteX3" fmla="*/ 5505450 w 5513280"/>
                <a:gd name="connsiteY3" fmla="*/ 234087 h 908913"/>
                <a:gd name="connsiteX4" fmla="*/ 5513280 w 5513280"/>
                <a:gd name="connsiteY4" fmla="*/ 377851 h 908913"/>
                <a:gd name="connsiteX5" fmla="*/ 857250 w 5513280"/>
                <a:gd name="connsiteY5" fmla="*/ 908913 h 908913"/>
                <a:gd name="connsiteX6" fmla="*/ 0 w 5513280"/>
                <a:gd name="connsiteY6" fmla="*/ 234087 h 908913"/>
                <a:gd name="connsiteX0" fmla="*/ 12271 w 5525551"/>
                <a:gd name="connsiteY0" fmla="*/ 234087 h 404030"/>
                <a:gd name="connsiteX1" fmla="*/ 246358 w 5525551"/>
                <a:gd name="connsiteY1" fmla="*/ 0 h 404030"/>
                <a:gd name="connsiteX2" fmla="*/ 5283634 w 5525551"/>
                <a:gd name="connsiteY2" fmla="*/ 0 h 404030"/>
                <a:gd name="connsiteX3" fmla="*/ 5517721 w 5525551"/>
                <a:gd name="connsiteY3" fmla="*/ 234087 h 404030"/>
                <a:gd name="connsiteX4" fmla="*/ 5525551 w 5525551"/>
                <a:gd name="connsiteY4" fmla="*/ 377851 h 404030"/>
                <a:gd name="connsiteX5" fmla="*/ 0 w 5525551"/>
                <a:gd name="connsiteY5" fmla="*/ 404030 h 404030"/>
                <a:gd name="connsiteX6" fmla="*/ 12271 w 5525551"/>
                <a:gd name="connsiteY6" fmla="*/ 234087 h 404030"/>
                <a:gd name="connsiteX0" fmla="*/ 12271 w 5525551"/>
                <a:gd name="connsiteY0" fmla="*/ 234087 h 404030"/>
                <a:gd name="connsiteX1" fmla="*/ 246358 w 5525551"/>
                <a:gd name="connsiteY1" fmla="*/ 0 h 404030"/>
                <a:gd name="connsiteX2" fmla="*/ 5283634 w 5525551"/>
                <a:gd name="connsiteY2" fmla="*/ 0 h 404030"/>
                <a:gd name="connsiteX3" fmla="*/ 5517721 w 5525551"/>
                <a:gd name="connsiteY3" fmla="*/ 234087 h 404030"/>
                <a:gd name="connsiteX4" fmla="*/ 5525551 w 5525551"/>
                <a:gd name="connsiteY4" fmla="*/ 377851 h 404030"/>
                <a:gd name="connsiteX5" fmla="*/ 0 w 5525551"/>
                <a:gd name="connsiteY5" fmla="*/ 404030 h 404030"/>
                <a:gd name="connsiteX6" fmla="*/ 12271 w 5525551"/>
                <a:gd name="connsiteY6" fmla="*/ 234087 h 404030"/>
                <a:gd name="connsiteX0" fmla="*/ 6661 w 5519941"/>
                <a:gd name="connsiteY0" fmla="*/ 234087 h 392810"/>
                <a:gd name="connsiteX1" fmla="*/ 240748 w 5519941"/>
                <a:gd name="connsiteY1" fmla="*/ 0 h 392810"/>
                <a:gd name="connsiteX2" fmla="*/ 5278024 w 5519941"/>
                <a:gd name="connsiteY2" fmla="*/ 0 h 392810"/>
                <a:gd name="connsiteX3" fmla="*/ 5512111 w 5519941"/>
                <a:gd name="connsiteY3" fmla="*/ 234087 h 392810"/>
                <a:gd name="connsiteX4" fmla="*/ 5519941 w 5519941"/>
                <a:gd name="connsiteY4" fmla="*/ 377851 h 392810"/>
                <a:gd name="connsiteX5" fmla="*/ 0 w 5519941"/>
                <a:gd name="connsiteY5" fmla="*/ 392810 h 392810"/>
                <a:gd name="connsiteX6" fmla="*/ 6661 w 5519941"/>
                <a:gd name="connsiteY6" fmla="*/ 234087 h 392810"/>
                <a:gd name="connsiteX0" fmla="*/ 12271 w 5525551"/>
                <a:gd name="connsiteY0" fmla="*/ 234087 h 377851"/>
                <a:gd name="connsiteX1" fmla="*/ 246358 w 5525551"/>
                <a:gd name="connsiteY1" fmla="*/ 0 h 377851"/>
                <a:gd name="connsiteX2" fmla="*/ 5283634 w 5525551"/>
                <a:gd name="connsiteY2" fmla="*/ 0 h 377851"/>
                <a:gd name="connsiteX3" fmla="*/ 5517721 w 5525551"/>
                <a:gd name="connsiteY3" fmla="*/ 234087 h 377851"/>
                <a:gd name="connsiteX4" fmla="*/ 5525551 w 5525551"/>
                <a:gd name="connsiteY4" fmla="*/ 377851 h 377851"/>
                <a:gd name="connsiteX5" fmla="*/ 0 w 5525551"/>
                <a:gd name="connsiteY5" fmla="*/ 375981 h 377851"/>
                <a:gd name="connsiteX6" fmla="*/ 12271 w 5525551"/>
                <a:gd name="connsiteY6" fmla="*/ 234087 h 377851"/>
                <a:gd name="connsiteX0" fmla="*/ 12271 w 5525551"/>
                <a:gd name="connsiteY0" fmla="*/ 234087 h 381591"/>
                <a:gd name="connsiteX1" fmla="*/ 246358 w 5525551"/>
                <a:gd name="connsiteY1" fmla="*/ 0 h 381591"/>
                <a:gd name="connsiteX2" fmla="*/ 5283634 w 5525551"/>
                <a:gd name="connsiteY2" fmla="*/ 0 h 381591"/>
                <a:gd name="connsiteX3" fmla="*/ 5517721 w 5525551"/>
                <a:gd name="connsiteY3" fmla="*/ 234087 h 381591"/>
                <a:gd name="connsiteX4" fmla="*/ 5525551 w 5525551"/>
                <a:gd name="connsiteY4" fmla="*/ 377851 h 381591"/>
                <a:gd name="connsiteX5" fmla="*/ 0 w 5525551"/>
                <a:gd name="connsiteY5" fmla="*/ 381591 h 381591"/>
                <a:gd name="connsiteX6" fmla="*/ 12271 w 5525551"/>
                <a:gd name="connsiteY6" fmla="*/ 234087 h 38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5551" h="381591">
                  <a:moveTo>
                    <a:pt x="12271" y="234087"/>
                  </a:moveTo>
                  <a:cubicBezTo>
                    <a:pt x="12271" y="104804"/>
                    <a:pt x="117075" y="0"/>
                    <a:pt x="246358" y="0"/>
                  </a:cubicBezTo>
                  <a:lnTo>
                    <a:pt x="5283634" y="0"/>
                  </a:lnTo>
                  <a:cubicBezTo>
                    <a:pt x="5412917" y="0"/>
                    <a:pt x="5517721" y="104804"/>
                    <a:pt x="5517721" y="234087"/>
                  </a:cubicBezTo>
                  <a:cubicBezTo>
                    <a:pt x="5507242" y="235260"/>
                    <a:pt x="5519201" y="354531"/>
                    <a:pt x="5525551" y="377851"/>
                  </a:cubicBezTo>
                  <a:lnTo>
                    <a:pt x="0" y="381591"/>
                  </a:lnTo>
                  <a:cubicBezTo>
                    <a:pt x="19050" y="372549"/>
                    <a:pt x="31321" y="233604"/>
                    <a:pt x="12271" y="234087"/>
                  </a:cubicBezTo>
                  <a:close/>
                </a:path>
              </a:pathLst>
            </a:cu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de-DE" sz="2000" b="1" dirty="0" smtClean="0">
                  <a:solidFill>
                    <a:schemeClr val="bg1"/>
                  </a:solidFill>
                </a:rPr>
                <a:t>Förderschwerpunkte</a:t>
              </a:r>
              <a:endParaRPr lang="de-DE" sz="2000" b="1" dirty="0">
                <a:solidFill>
                  <a:schemeClr val="bg1"/>
                </a:solidFill>
              </a:endParaRPr>
            </a:p>
          </p:txBody>
        </p:sp>
      </p:grpSp>
    </p:spTree>
    <p:extLst>
      <p:ext uri="{BB962C8B-B14F-4D97-AF65-F5344CB8AC3E}">
        <p14:creationId xmlns:p14="http://schemas.microsoft.com/office/powerpoint/2010/main" val="1352053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53"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p:cTn id="10" dur="1000" fill="hold"/>
                                        <p:tgtEl>
                                          <p:spTgt spid="17"/>
                                        </p:tgtEl>
                                        <p:attrNameLst>
                                          <p:attrName>ppt_w</p:attrName>
                                        </p:attrNameLst>
                                      </p:cBhvr>
                                      <p:tavLst>
                                        <p:tav tm="0">
                                          <p:val>
                                            <p:fltVal val="0"/>
                                          </p:val>
                                        </p:tav>
                                        <p:tav tm="100000">
                                          <p:val>
                                            <p:strVal val="#ppt_w"/>
                                          </p:val>
                                        </p:tav>
                                      </p:tavLst>
                                    </p:anim>
                                    <p:anim calcmode="lin" valueType="num">
                                      <p:cBhvr>
                                        <p:cTn id="11" dur="1000" fill="hold"/>
                                        <p:tgtEl>
                                          <p:spTgt spid="17"/>
                                        </p:tgtEl>
                                        <p:attrNameLst>
                                          <p:attrName>ppt_h</p:attrName>
                                        </p:attrNameLst>
                                      </p:cBhvr>
                                      <p:tavLst>
                                        <p:tav tm="0">
                                          <p:val>
                                            <p:fltVal val="0"/>
                                          </p:val>
                                        </p:tav>
                                        <p:tav tm="100000">
                                          <p:val>
                                            <p:strVal val="#ppt_h"/>
                                          </p:val>
                                        </p:tav>
                                      </p:tavLst>
                                    </p:anim>
                                    <p:animEffect transition="in" filter="fade">
                                      <p:cBhvr>
                                        <p:cTn id="12" dur="1000"/>
                                        <p:tgtEl>
                                          <p:spTgt spid="17"/>
                                        </p:tgtEl>
                                      </p:cBhvr>
                                    </p:animEffect>
                                  </p:childTnLst>
                                </p:cTn>
                              </p:par>
                              <p:par>
                                <p:cTn id="13" presetID="42" presetClass="path" presetSubtype="0" accel="50000" decel="50000" fill="hold" nodeType="withEffect">
                                  <p:stCondLst>
                                    <p:cond delay="0"/>
                                  </p:stCondLst>
                                  <p:childTnLst>
                                    <p:animMotion origin="layout" path="M 0.27674 -0.24583 L -4.72222E-6 0 " pathEditMode="relative" rAng="0" ptsTypes="AA">
                                      <p:cBhvr>
                                        <p:cTn id="14" dur="1000" fill="hold"/>
                                        <p:tgtEl>
                                          <p:spTgt spid="17"/>
                                        </p:tgtEl>
                                        <p:attrNameLst>
                                          <p:attrName>ppt_x</p:attrName>
                                          <p:attrName>ppt_y</p:attrName>
                                        </p:attrNameLst>
                                      </p:cBhvr>
                                      <p:rCtr x="-13837" y="122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12"/>
          <p:cNvSpPr>
            <a:spLocks noGrp="1"/>
          </p:cNvSpPr>
          <p:nvPr>
            <p:ph type="sldNum" sz="quarter" idx="10"/>
          </p:nvPr>
        </p:nvSpPr>
        <p:spPr/>
        <p:txBody>
          <a:bodyPr/>
          <a:lstStyle/>
          <a:p>
            <a:fld id="{B84ED057-0FDF-4701-9D7A-03D2DA656030}" type="slidenum">
              <a:rPr lang="de-DE" smtClean="0"/>
              <a:pPr/>
              <a:t>26</a:t>
            </a:fld>
            <a:endParaRPr lang="de-DE" dirty="0"/>
          </a:p>
        </p:txBody>
      </p:sp>
      <p:sp>
        <p:nvSpPr>
          <p:cNvPr id="10" name="Titel 9"/>
          <p:cNvSpPr>
            <a:spLocks noGrp="1"/>
          </p:cNvSpPr>
          <p:nvPr>
            <p:ph type="title"/>
          </p:nvPr>
        </p:nvSpPr>
        <p:spPr/>
        <p:txBody>
          <a:bodyPr/>
          <a:lstStyle/>
          <a:p>
            <a:r>
              <a:rPr lang="de-DE" smtClean="0"/>
              <a:t>Webseite</a:t>
            </a:r>
            <a:endParaRPr lang="de-DE" dirty="0"/>
          </a:p>
        </p:txBody>
      </p:sp>
      <p:sp>
        <p:nvSpPr>
          <p:cNvPr id="2" name="Textplatzhalter 1"/>
          <p:cNvSpPr>
            <a:spLocks noGrp="1"/>
          </p:cNvSpPr>
          <p:nvPr>
            <p:ph type="body" sz="quarter" idx="11"/>
          </p:nvPr>
        </p:nvSpPr>
        <p:spPr/>
        <p:txBody>
          <a:bodyPr/>
          <a:lstStyle/>
          <a:p>
            <a:r>
              <a:rPr lang="de-DE" smtClean="0"/>
              <a:t>Förderschwerpunkte</a:t>
            </a:r>
            <a:endParaRPr lang="de-DE" dirty="0"/>
          </a:p>
        </p:txBody>
      </p:sp>
      <p:sp>
        <p:nvSpPr>
          <p:cNvPr id="11" name="Rechteck 10"/>
          <p:cNvSpPr/>
          <p:nvPr/>
        </p:nvSpPr>
        <p:spPr>
          <a:xfrm>
            <a:off x="457200" y="1091728"/>
            <a:ext cx="8412499" cy="4851872"/>
          </a:xfrm>
          <a:prstGeom prst="rect">
            <a:avLst/>
          </a:prstGeom>
          <a:ln w="127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pic>
        <p:nvPicPr>
          <p:cNvPr id="8" name="Inhaltsplatzhalt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0365" y="1288575"/>
            <a:ext cx="8229600" cy="4595208"/>
          </a:xfrm>
        </p:spPr>
      </p:pic>
      <p:sp>
        <p:nvSpPr>
          <p:cNvPr id="15" name="Abgerundetes Rechteck 14"/>
          <p:cNvSpPr/>
          <p:nvPr/>
        </p:nvSpPr>
        <p:spPr>
          <a:xfrm>
            <a:off x="6170212" y="2981739"/>
            <a:ext cx="2202511" cy="1956021"/>
          </a:xfrm>
          <a:prstGeom prst="roundRect">
            <a:avLst>
              <a:gd name="adj" fmla="val 8003"/>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2" name="Textfeld 11"/>
          <p:cNvSpPr txBox="1"/>
          <p:nvPr/>
        </p:nvSpPr>
        <p:spPr>
          <a:xfrm>
            <a:off x="2530549" y="5943600"/>
            <a:ext cx="4167963" cy="307777"/>
          </a:xfrm>
          <a:prstGeom prst="rect">
            <a:avLst/>
          </a:prstGeom>
          <a:noFill/>
        </p:spPr>
        <p:txBody>
          <a:bodyPr wrap="square" rtlCol="0">
            <a:spAutoFit/>
          </a:bodyPr>
          <a:lstStyle/>
          <a:p>
            <a:pPr algn="ctr"/>
            <a:r>
              <a:rPr lang="de-DE" sz="1400" dirty="0" smtClean="0">
                <a:solidFill>
                  <a:schemeClr val="accent1"/>
                </a:solidFill>
              </a:rPr>
              <a:t>pikas-mi.dzlm.de/600</a:t>
            </a:r>
            <a:endParaRPr lang="de-DE" sz="1400" b="1" dirty="0">
              <a:solidFill>
                <a:schemeClr val="accent1"/>
              </a:solidFill>
            </a:endParaRPr>
          </a:p>
        </p:txBody>
      </p:sp>
    </p:spTree>
    <p:extLst>
      <p:ext uri="{BB962C8B-B14F-4D97-AF65-F5344CB8AC3E}">
        <p14:creationId xmlns:p14="http://schemas.microsoft.com/office/powerpoint/2010/main" val="151732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457200" y="1091728"/>
            <a:ext cx="8412499" cy="4851872"/>
          </a:xfrm>
          <a:prstGeom prst="rect">
            <a:avLst/>
          </a:prstGeom>
          <a:ln w="127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13" name="Foliennummernplatzhalter 12"/>
          <p:cNvSpPr>
            <a:spLocks noGrp="1"/>
          </p:cNvSpPr>
          <p:nvPr>
            <p:ph type="sldNum" sz="quarter" idx="10"/>
          </p:nvPr>
        </p:nvSpPr>
        <p:spPr/>
        <p:txBody>
          <a:bodyPr/>
          <a:lstStyle/>
          <a:p>
            <a:fld id="{B84ED057-0FDF-4701-9D7A-03D2DA656030}" type="slidenum">
              <a:rPr lang="de-DE" smtClean="0"/>
              <a:pPr/>
              <a:t>27</a:t>
            </a:fld>
            <a:endParaRPr lang="de-DE" dirty="0"/>
          </a:p>
        </p:txBody>
      </p:sp>
      <p:sp>
        <p:nvSpPr>
          <p:cNvPr id="10" name="Titel 9"/>
          <p:cNvSpPr>
            <a:spLocks noGrp="1"/>
          </p:cNvSpPr>
          <p:nvPr>
            <p:ph type="title"/>
          </p:nvPr>
        </p:nvSpPr>
        <p:spPr/>
        <p:txBody>
          <a:bodyPr/>
          <a:lstStyle/>
          <a:p>
            <a:r>
              <a:rPr lang="de-DE" smtClean="0"/>
              <a:t>Webseite</a:t>
            </a:r>
            <a:endParaRPr lang="de-DE" dirty="0"/>
          </a:p>
        </p:txBody>
      </p:sp>
      <p:sp>
        <p:nvSpPr>
          <p:cNvPr id="2" name="Textplatzhalter 1"/>
          <p:cNvSpPr>
            <a:spLocks noGrp="1"/>
          </p:cNvSpPr>
          <p:nvPr>
            <p:ph type="body" sz="quarter" idx="11"/>
          </p:nvPr>
        </p:nvSpPr>
        <p:spPr/>
        <p:txBody>
          <a:bodyPr/>
          <a:lstStyle/>
          <a:p>
            <a:r>
              <a:rPr lang="de-DE" smtClean="0"/>
              <a:t>Förderschwerpunkte</a:t>
            </a:r>
            <a:endParaRPr lang="de-DE" dirty="0"/>
          </a:p>
        </p:txBody>
      </p:sp>
      <p:pic>
        <p:nvPicPr>
          <p:cNvPr id="8" name="Inhaltsplatzhalt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0365" y="1288575"/>
            <a:ext cx="8229600" cy="4595208"/>
          </a:xfrm>
        </p:spPr>
      </p:pic>
      <p:sp>
        <p:nvSpPr>
          <p:cNvPr id="11" name="Textfeld 10"/>
          <p:cNvSpPr txBox="1"/>
          <p:nvPr/>
        </p:nvSpPr>
        <p:spPr>
          <a:xfrm>
            <a:off x="2530549" y="5943600"/>
            <a:ext cx="4167963" cy="307777"/>
          </a:xfrm>
          <a:prstGeom prst="rect">
            <a:avLst/>
          </a:prstGeom>
          <a:noFill/>
        </p:spPr>
        <p:txBody>
          <a:bodyPr wrap="square" rtlCol="0">
            <a:spAutoFit/>
          </a:bodyPr>
          <a:lstStyle/>
          <a:p>
            <a:pPr algn="ctr"/>
            <a:r>
              <a:rPr lang="de-DE" sz="1400" dirty="0" smtClean="0">
                <a:solidFill>
                  <a:schemeClr val="accent1"/>
                </a:solidFill>
              </a:rPr>
              <a:t>pikas-mi.dzlm.de/600</a:t>
            </a:r>
            <a:endParaRPr lang="de-DE" sz="1400" b="1" dirty="0">
              <a:solidFill>
                <a:schemeClr val="accent1"/>
              </a:solidFill>
            </a:endParaRPr>
          </a:p>
        </p:txBody>
      </p:sp>
    </p:spTree>
    <p:extLst>
      <p:ext uri="{BB962C8B-B14F-4D97-AF65-F5344CB8AC3E}">
        <p14:creationId xmlns:p14="http://schemas.microsoft.com/office/powerpoint/2010/main" val="316252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12"/>
          <p:cNvSpPr>
            <a:spLocks noGrp="1"/>
          </p:cNvSpPr>
          <p:nvPr>
            <p:ph type="sldNum" sz="quarter" idx="10"/>
          </p:nvPr>
        </p:nvSpPr>
        <p:spPr/>
        <p:txBody>
          <a:bodyPr/>
          <a:lstStyle/>
          <a:p>
            <a:fld id="{B84ED057-0FDF-4701-9D7A-03D2DA656030}" type="slidenum">
              <a:rPr lang="de-DE" smtClean="0"/>
              <a:pPr/>
              <a:t>28</a:t>
            </a:fld>
            <a:endParaRPr lang="de-DE" dirty="0"/>
          </a:p>
        </p:txBody>
      </p:sp>
      <p:sp>
        <p:nvSpPr>
          <p:cNvPr id="10" name="Titel 9"/>
          <p:cNvSpPr>
            <a:spLocks noGrp="1"/>
          </p:cNvSpPr>
          <p:nvPr>
            <p:ph type="title"/>
          </p:nvPr>
        </p:nvSpPr>
        <p:spPr/>
        <p:txBody>
          <a:bodyPr/>
          <a:lstStyle/>
          <a:p>
            <a:r>
              <a:rPr lang="de-DE" smtClean="0"/>
              <a:t>Webseite</a:t>
            </a:r>
            <a:endParaRPr lang="de-DE" dirty="0"/>
          </a:p>
        </p:txBody>
      </p:sp>
      <p:sp>
        <p:nvSpPr>
          <p:cNvPr id="2" name="Textplatzhalter 1"/>
          <p:cNvSpPr>
            <a:spLocks noGrp="1"/>
          </p:cNvSpPr>
          <p:nvPr>
            <p:ph type="body" sz="quarter" idx="11"/>
          </p:nvPr>
        </p:nvSpPr>
        <p:spPr/>
        <p:txBody>
          <a:bodyPr/>
          <a:lstStyle/>
          <a:p>
            <a:r>
              <a:rPr lang="de-DE" smtClean="0"/>
              <a:t>Förderschwerpunkte</a:t>
            </a:r>
            <a:endParaRPr lang="de-DE" dirty="0"/>
          </a:p>
        </p:txBody>
      </p:sp>
      <p:sp>
        <p:nvSpPr>
          <p:cNvPr id="11" name="Rechteck 10"/>
          <p:cNvSpPr/>
          <p:nvPr/>
        </p:nvSpPr>
        <p:spPr>
          <a:xfrm>
            <a:off x="457200" y="1091728"/>
            <a:ext cx="8412499" cy="4851872"/>
          </a:xfrm>
          <a:prstGeom prst="rect">
            <a:avLst/>
          </a:prstGeom>
          <a:ln w="127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pic>
        <p:nvPicPr>
          <p:cNvPr id="8" name="Inhaltsplatzhalt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0365" y="1288575"/>
            <a:ext cx="8229600" cy="4595208"/>
          </a:xfrm>
        </p:spPr>
      </p:pic>
      <p:sp>
        <p:nvSpPr>
          <p:cNvPr id="15" name="Abgerundetes Rechteck 14"/>
          <p:cNvSpPr/>
          <p:nvPr/>
        </p:nvSpPr>
        <p:spPr>
          <a:xfrm>
            <a:off x="6223377" y="2220908"/>
            <a:ext cx="2202511" cy="952603"/>
          </a:xfrm>
          <a:prstGeom prst="roundRect">
            <a:avLst>
              <a:gd name="adj" fmla="val 8003"/>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2" name="Textfeld 11"/>
          <p:cNvSpPr txBox="1"/>
          <p:nvPr/>
        </p:nvSpPr>
        <p:spPr>
          <a:xfrm>
            <a:off x="2530549" y="5943600"/>
            <a:ext cx="4167963" cy="307777"/>
          </a:xfrm>
          <a:prstGeom prst="rect">
            <a:avLst/>
          </a:prstGeom>
          <a:noFill/>
        </p:spPr>
        <p:txBody>
          <a:bodyPr wrap="square" rtlCol="0">
            <a:spAutoFit/>
          </a:bodyPr>
          <a:lstStyle/>
          <a:p>
            <a:pPr algn="ctr"/>
            <a:r>
              <a:rPr lang="de-DE" sz="1400" dirty="0" smtClean="0">
                <a:solidFill>
                  <a:schemeClr val="accent1"/>
                </a:solidFill>
              </a:rPr>
              <a:t>pikas-mi.dzlm.de/610</a:t>
            </a:r>
            <a:endParaRPr lang="de-DE" sz="1400" b="1" dirty="0">
              <a:solidFill>
                <a:schemeClr val="accent1"/>
              </a:solidFill>
            </a:endParaRPr>
          </a:p>
        </p:txBody>
      </p:sp>
    </p:spTree>
    <p:extLst>
      <p:ext uri="{BB962C8B-B14F-4D97-AF65-F5344CB8AC3E}">
        <p14:creationId xmlns:p14="http://schemas.microsoft.com/office/powerpoint/2010/main" val="148776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p:cNvSpPr>
            <a:spLocks noGrp="1"/>
          </p:cNvSpPr>
          <p:nvPr>
            <p:ph type="sldNum" sz="quarter" idx="10"/>
          </p:nvPr>
        </p:nvSpPr>
        <p:spPr/>
        <p:txBody>
          <a:bodyPr/>
          <a:lstStyle/>
          <a:p>
            <a:fld id="{B84ED057-0FDF-4701-9D7A-03D2DA656030}" type="slidenum">
              <a:rPr lang="de-DE" smtClean="0"/>
              <a:pPr/>
              <a:t>2</a:t>
            </a:fld>
            <a:endParaRPr lang="de-DE" dirty="0"/>
          </a:p>
        </p:txBody>
      </p:sp>
      <p:sp>
        <p:nvSpPr>
          <p:cNvPr id="6" name="Titel"/>
          <p:cNvSpPr>
            <a:spLocks noGrp="1"/>
          </p:cNvSpPr>
          <p:nvPr>
            <p:ph type="title"/>
          </p:nvPr>
        </p:nvSpPr>
        <p:spPr/>
        <p:txBody>
          <a:bodyPr/>
          <a:lstStyle/>
          <a:p>
            <a:r>
              <a:rPr lang="de-DE" smtClean="0"/>
              <a:t>Ausgangslage</a:t>
            </a:r>
            <a:endParaRPr lang="de-DE" dirty="0"/>
          </a:p>
        </p:txBody>
      </p:sp>
      <p:sp>
        <p:nvSpPr>
          <p:cNvPr id="10" name="Inhaltsplatzhalter"/>
          <p:cNvSpPr>
            <a:spLocks noGrp="1"/>
          </p:cNvSpPr>
          <p:nvPr>
            <p:ph type="body" idx="1"/>
          </p:nvPr>
        </p:nvSpPr>
        <p:spPr/>
        <p:txBody>
          <a:bodyPr/>
          <a:lstStyle/>
          <a:p>
            <a:r>
              <a:rPr lang="de-DE" smtClean="0"/>
              <a:t>Definition von Inklusion</a:t>
            </a:r>
          </a:p>
          <a:p>
            <a:r>
              <a:rPr lang="de-DE" smtClean="0"/>
              <a:t>Umsetzungsbedingungen</a:t>
            </a:r>
          </a:p>
          <a:p>
            <a:endParaRPr lang="de-DE" dirty="0"/>
          </a:p>
        </p:txBody>
      </p:sp>
    </p:spTree>
    <p:extLst>
      <p:ext uri="{BB962C8B-B14F-4D97-AF65-F5344CB8AC3E}">
        <p14:creationId xmlns:p14="http://schemas.microsoft.com/office/powerpoint/2010/main" val="578592506"/>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12"/>
          <p:cNvSpPr>
            <a:spLocks noGrp="1"/>
          </p:cNvSpPr>
          <p:nvPr>
            <p:ph type="sldNum" sz="quarter" idx="10"/>
          </p:nvPr>
        </p:nvSpPr>
        <p:spPr/>
        <p:txBody>
          <a:bodyPr/>
          <a:lstStyle/>
          <a:p>
            <a:fld id="{B84ED057-0FDF-4701-9D7A-03D2DA656030}" type="slidenum">
              <a:rPr lang="de-DE" smtClean="0"/>
              <a:pPr/>
              <a:t>29</a:t>
            </a:fld>
            <a:endParaRPr lang="de-DE" dirty="0"/>
          </a:p>
        </p:txBody>
      </p:sp>
      <p:sp>
        <p:nvSpPr>
          <p:cNvPr id="10" name="Titel 9"/>
          <p:cNvSpPr>
            <a:spLocks noGrp="1"/>
          </p:cNvSpPr>
          <p:nvPr>
            <p:ph type="title"/>
          </p:nvPr>
        </p:nvSpPr>
        <p:spPr/>
        <p:txBody>
          <a:bodyPr/>
          <a:lstStyle/>
          <a:p>
            <a:r>
              <a:rPr lang="de-DE" smtClean="0"/>
              <a:t>Webseite</a:t>
            </a:r>
            <a:endParaRPr lang="de-DE" dirty="0"/>
          </a:p>
        </p:txBody>
      </p:sp>
      <p:sp>
        <p:nvSpPr>
          <p:cNvPr id="2" name="Textplatzhalter 1"/>
          <p:cNvSpPr>
            <a:spLocks noGrp="1"/>
          </p:cNvSpPr>
          <p:nvPr>
            <p:ph type="body" sz="quarter" idx="11"/>
          </p:nvPr>
        </p:nvSpPr>
        <p:spPr/>
        <p:txBody>
          <a:bodyPr/>
          <a:lstStyle/>
          <a:p>
            <a:r>
              <a:rPr lang="de-DE" dirty="0"/>
              <a:t>pikas-mi.dzlm.de</a:t>
            </a:r>
          </a:p>
        </p:txBody>
      </p:sp>
      <p:pic>
        <p:nvPicPr>
          <p:cNvPr id="1026" name="Picture 2" descr="I:\Matin\Tagungen\Multitagung\Poster_gross.jpg"/>
          <p:cNvPicPr>
            <a:picLocks noChangeAspect="1" noChangeArrowheads="1"/>
          </p:cNvPicPr>
          <p:nvPr/>
        </p:nvPicPr>
        <p:blipFill rotWithShape="1">
          <a:blip r:embed="rId3">
            <a:extLst>
              <a:ext uri="{28A0092B-C50C-407E-A947-70E740481C1C}">
                <a14:useLocalDpi xmlns:a14="http://schemas.microsoft.com/office/drawing/2010/main" val="0"/>
              </a:ext>
            </a:extLst>
          </a:blip>
          <a:srcRect t="19099" b="10973"/>
          <a:stretch/>
        </p:blipFill>
        <p:spPr bwMode="auto">
          <a:xfrm>
            <a:off x="108708" y="1367211"/>
            <a:ext cx="8932528" cy="441760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echteck 6"/>
          <p:cNvSpPr/>
          <p:nvPr/>
        </p:nvSpPr>
        <p:spPr>
          <a:xfrm>
            <a:off x="297712" y="1367211"/>
            <a:ext cx="6073336" cy="4597654"/>
          </a:xfrm>
          <a:prstGeom prst="rect">
            <a:avLst/>
          </a:prstGeom>
          <a:solidFill>
            <a:srgbClr val="FFFFFF">
              <a:alpha val="74902"/>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8" name="Rechteck 7"/>
          <p:cNvSpPr/>
          <p:nvPr/>
        </p:nvSpPr>
        <p:spPr>
          <a:xfrm>
            <a:off x="6371047" y="1367212"/>
            <a:ext cx="2573589" cy="2077738"/>
          </a:xfrm>
          <a:prstGeom prst="rect">
            <a:avLst/>
          </a:prstGeom>
          <a:solidFill>
            <a:srgbClr val="FFFFFF">
              <a:alpha val="74902"/>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158361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12"/>
          <p:cNvSpPr>
            <a:spLocks noGrp="1"/>
          </p:cNvSpPr>
          <p:nvPr>
            <p:ph type="sldNum" sz="quarter" idx="10"/>
          </p:nvPr>
        </p:nvSpPr>
        <p:spPr/>
        <p:txBody>
          <a:bodyPr/>
          <a:lstStyle/>
          <a:p>
            <a:fld id="{B84ED057-0FDF-4701-9D7A-03D2DA656030}" type="slidenum">
              <a:rPr lang="de-DE" smtClean="0"/>
              <a:pPr/>
              <a:t>30</a:t>
            </a:fld>
            <a:endParaRPr lang="de-DE" dirty="0"/>
          </a:p>
        </p:txBody>
      </p:sp>
      <p:sp>
        <p:nvSpPr>
          <p:cNvPr id="10" name="Titel 9"/>
          <p:cNvSpPr>
            <a:spLocks noGrp="1"/>
          </p:cNvSpPr>
          <p:nvPr>
            <p:ph type="title"/>
          </p:nvPr>
        </p:nvSpPr>
        <p:spPr/>
        <p:txBody>
          <a:bodyPr/>
          <a:lstStyle/>
          <a:p>
            <a:r>
              <a:rPr lang="de-DE" smtClean="0"/>
              <a:t>Webseite</a:t>
            </a:r>
            <a:endParaRPr lang="de-DE" dirty="0"/>
          </a:p>
        </p:txBody>
      </p:sp>
      <p:sp>
        <p:nvSpPr>
          <p:cNvPr id="2" name="Textplatzhalter 1"/>
          <p:cNvSpPr>
            <a:spLocks noGrp="1"/>
          </p:cNvSpPr>
          <p:nvPr>
            <p:ph type="body" sz="quarter" idx="11"/>
          </p:nvPr>
        </p:nvSpPr>
        <p:spPr/>
        <p:txBody>
          <a:bodyPr/>
          <a:lstStyle/>
          <a:p>
            <a:r>
              <a:rPr lang="de-DE" dirty="0"/>
              <a:t>pikas-mi.dzlm.de</a:t>
            </a:r>
          </a:p>
        </p:txBody>
      </p:sp>
      <p:sp>
        <p:nvSpPr>
          <p:cNvPr id="12" name="Inhaltsplatzhalter 11"/>
          <p:cNvSpPr>
            <a:spLocks noGrp="1"/>
          </p:cNvSpPr>
          <p:nvPr>
            <p:ph idx="1"/>
          </p:nvPr>
        </p:nvSpPr>
        <p:spPr/>
        <p:txBody>
          <a:bodyPr/>
          <a:lstStyle/>
          <a:p>
            <a:endParaRPr lang="de-DE" smtClean="0"/>
          </a:p>
          <a:p>
            <a:endParaRPr lang="de-DE" dirty="0" smtClean="0"/>
          </a:p>
        </p:txBody>
      </p:sp>
      <p:pic>
        <p:nvPicPr>
          <p:cNvPr id="17" name="Picture 2" descr="I:\Matin\Tagungen\Multitagung\Poster_gross.jpg"/>
          <p:cNvPicPr>
            <a:picLocks noChangeAspect="1" noChangeArrowheads="1"/>
          </p:cNvPicPr>
          <p:nvPr/>
        </p:nvPicPr>
        <p:blipFill rotWithShape="1">
          <a:blip r:embed="rId3">
            <a:extLst>
              <a:ext uri="{28A0092B-C50C-407E-A947-70E740481C1C}">
                <a14:useLocalDpi xmlns:a14="http://schemas.microsoft.com/office/drawing/2010/main" val="0"/>
              </a:ext>
            </a:extLst>
          </a:blip>
          <a:srcRect t="19099" b="10973"/>
          <a:stretch/>
        </p:blipFill>
        <p:spPr bwMode="auto">
          <a:xfrm>
            <a:off x="108708" y="1367211"/>
            <a:ext cx="8932528" cy="441760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8" name="Rechteck 17"/>
          <p:cNvSpPr/>
          <p:nvPr/>
        </p:nvSpPr>
        <p:spPr>
          <a:xfrm>
            <a:off x="297712" y="1367211"/>
            <a:ext cx="6073336" cy="4597654"/>
          </a:xfrm>
          <a:prstGeom prst="rect">
            <a:avLst/>
          </a:prstGeom>
          <a:solidFill>
            <a:srgbClr val="FFFFFF">
              <a:alpha val="74902"/>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19" name="Rechteck 18"/>
          <p:cNvSpPr/>
          <p:nvPr/>
        </p:nvSpPr>
        <p:spPr>
          <a:xfrm>
            <a:off x="6371047" y="1367212"/>
            <a:ext cx="2573589" cy="2077738"/>
          </a:xfrm>
          <a:prstGeom prst="rect">
            <a:avLst/>
          </a:prstGeom>
          <a:solidFill>
            <a:srgbClr val="FFFFFF">
              <a:alpha val="74902"/>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20" name="Rechteck 19"/>
          <p:cNvSpPr/>
          <p:nvPr/>
        </p:nvSpPr>
        <p:spPr>
          <a:xfrm>
            <a:off x="0" y="1081097"/>
            <a:ext cx="9144000" cy="5039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grpSp>
        <p:nvGrpSpPr>
          <p:cNvPr id="14" name="Gruppieren 13"/>
          <p:cNvGrpSpPr/>
          <p:nvPr/>
        </p:nvGrpSpPr>
        <p:grpSpPr>
          <a:xfrm>
            <a:off x="1799260" y="1181758"/>
            <a:ext cx="5525551" cy="4838077"/>
            <a:chOff x="959278" y="1266822"/>
            <a:chExt cx="5525551" cy="4838077"/>
          </a:xfrm>
        </p:grpSpPr>
        <p:sp>
          <p:nvSpPr>
            <p:cNvPr id="15" name="Abgerundetes Rechteck 14"/>
            <p:cNvSpPr/>
            <p:nvPr/>
          </p:nvSpPr>
          <p:spPr>
            <a:xfrm>
              <a:off x="971550" y="1266824"/>
              <a:ext cx="5505450" cy="4838075"/>
            </a:xfrm>
            <a:prstGeom prst="roundRect">
              <a:avLst>
                <a:gd name="adj" fmla="val 4985"/>
              </a:avLst>
            </a:prstGeom>
          </p:spPr>
          <p:style>
            <a:lnRef idx="2">
              <a:schemeClr val="accent1"/>
            </a:lnRef>
            <a:fillRef idx="1">
              <a:schemeClr val="lt1"/>
            </a:fillRef>
            <a:effectRef idx="0">
              <a:schemeClr val="accent1"/>
            </a:effectRef>
            <a:fontRef idx="minor">
              <a:schemeClr val="dk1"/>
            </a:fontRef>
          </p:style>
          <p:txBody>
            <a:bodyPr tIns="360000" rtlCol="0" anchor="t"/>
            <a:lstStyle/>
            <a:p>
              <a:pPr marL="285750" indent="-285750">
                <a:buClr>
                  <a:schemeClr val="accent1"/>
                </a:buClr>
                <a:buFont typeface="Wingdings" pitchFamily="2" charset="2"/>
                <a:buChar char=""/>
              </a:pPr>
              <a:r>
                <a:rPr lang="de-DE" sz="2000" dirty="0"/>
                <a:t>Praxisbeispiele aus Schulen, die sich bereits auf den Weg gemacht haben, guten inklusiven Mathematikunterricht zu entwickeln </a:t>
              </a:r>
            </a:p>
            <a:p>
              <a:pPr marL="285750" indent="-285750">
                <a:buClr>
                  <a:schemeClr val="accent1"/>
                </a:buClr>
                <a:buFont typeface="Wingdings" pitchFamily="2" charset="2"/>
                <a:buChar char=""/>
              </a:pPr>
              <a:r>
                <a:rPr lang="de-DE" sz="2000" dirty="0"/>
                <a:t>Anregung von Lehrkräften zu Austausch und Kooperation </a:t>
              </a:r>
              <a:endParaRPr lang="de-DE" sz="2000" dirty="0" smtClean="0"/>
            </a:p>
            <a:p>
              <a:pPr marL="285750" indent="-285750">
                <a:buClr>
                  <a:schemeClr val="accent1"/>
                </a:buClr>
                <a:buFont typeface="Wingdings" pitchFamily="2" charset="2"/>
                <a:buChar char=""/>
              </a:pPr>
              <a:endParaRPr lang="de-DE" sz="2000" dirty="0"/>
            </a:p>
            <a:p>
              <a:pPr>
                <a:buClr>
                  <a:schemeClr val="accent1"/>
                </a:buClr>
              </a:pPr>
              <a:r>
                <a:rPr lang="de-DE" sz="2000" b="1" dirty="0" smtClean="0"/>
                <a:t>Unterthemen</a:t>
              </a:r>
            </a:p>
            <a:p>
              <a:pPr marL="285750" indent="-285750">
                <a:buClr>
                  <a:schemeClr val="accent1"/>
                </a:buClr>
                <a:buFont typeface="Wingdings" pitchFamily="2" charset="2"/>
                <a:buChar char="§"/>
              </a:pPr>
              <a:r>
                <a:rPr lang="de-DE" sz="2000" dirty="0"/>
                <a:t>Ideen von Lehrenden für Lehrende: Klassen-, Unterrichts- und Gebäudegestaltung sowie Hospitationsangebote</a:t>
              </a:r>
            </a:p>
            <a:p>
              <a:pPr marL="285750" indent="-285750">
                <a:buClr>
                  <a:schemeClr val="accent1"/>
                </a:buClr>
                <a:buFont typeface="Wingdings" pitchFamily="2" charset="2"/>
                <a:buChar char="§"/>
              </a:pPr>
              <a:r>
                <a:rPr lang="de-DE" sz="2000" dirty="0"/>
                <a:t>Experteninterviews zu Unterrichtsentwicklung und aktueller Situation </a:t>
              </a:r>
            </a:p>
            <a:p>
              <a:pPr marL="285750" indent="-285750">
                <a:buClr>
                  <a:schemeClr val="accent1"/>
                </a:buClr>
                <a:buFont typeface="Wingdings" pitchFamily="2" charset="2"/>
                <a:buChar char="§"/>
              </a:pPr>
              <a:r>
                <a:rPr lang="de-DE" sz="2000" dirty="0"/>
                <a:t>Kooperation in professionellen Lerngemeinschaften</a:t>
              </a:r>
            </a:p>
          </p:txBody>
        </p:sp>
        <p:sp>
          <p:nvSpPr>
            <p:cNvPr id="16" name="Abgerundetes Rechteck 14"/>
            <p:cNvSpPr/>
            <p:nvPr/>
          </p:nvSpPr>
          <p:spPr>
            <a:xfrm>
              <a:off x="959278" y="1266822"/>
              <a:ext cx="5525551" cy="381591"/>
            </a:xfrm>
            <a:custGeom>
              <a:avLst/>
              <a:gdLst>
                <a:gd name="connsiteX0" fmla="*/ 0 w 5505450"/>
                <a:gd name="connsiteY0" fmla="*/ 234087 h 4695825"/>
                <a:gd name="connsiteX1" fmla="*/ 234087 w 5505450"/>
                <a:gd name="connsiteY1" fmla="*/ 0 h 4695825"/>
                <a:gd name="connsiteX2" fmla="*/ 5271363 w 5505450"/>
                <a:gd name="connsiteY2" fmla="*/ 0 h 4695825"/>
                <a:gd name="connsiteX3" fmla="*/ 5505450 w 5505450"/>
                <a:gd name="connsiteY3" fmla="*/ 234087 h 4695825"/>
                <a:gd name="connsiteX4" fmla="*/ 5505450 w 5505450"/>
                <a:gd name="connsiteY4" fmla="*/ 4461738 h 4695825"/>
                <a:gd name="connsiteX5" fmla="*/ 5271363 w 5505450"/>
                <a:gd name="connsiteY5" fmla="*/ 4695825 h 4695825"/>
                <a:gd name="connsiteX6" fmla="*/ 234087 w 5505450"/>
                <a:gd name="connsiteY6" fmla="*/ 4695825 h 4695825"/>
                <a:gd name="connsiteX7" fmla="*/ 0 w 5505450"/>
                <a:gd name="connsiteY7" fmla="*/ 4461738 h 4695825"/>
                <a:gd name="connsiteX8" fmla="*/ 0 w 5505450"/>
                <a:gd name="connsiteY8" fmla="*/ 234087 h 4695825"/>
                <a:gd name="connsiteX0" fmla="*/ 0 w 5505450"/>
                <a:gd name="connsiteY0" fmla="*/ 234087 h 4695825"/>
                <a:gd name="connsiteX1" fmla="*/ 234087 w 5505450"/>
                <a:gd name="connsiteY1" fmla="*/ 0 h 4695825"/>
                <a:gd name="connsiteX2" fmla="*/ 5271363 w 5505450"/>
                <a:gd name="connsiteY2" fmla="*/ 0 h 4695825"/>
                <a:gd name="connsiteX3" fmla="*/ 5505450 w 5505450"/>
                <a:gd name="connsiteY3" fmla="*/ 234087 h 4695825"/>
                <a:gd name="connsiteX4" fmla="*/ 5505450 w 5505450"/>
                <a:gd name="connsiteY4" fmla="*/ 4461738 h 4695825"/>
                <a:gd name="connsiteX5" fmla="*/ 5271363 w 5505450"/>
                <a:gd name="connsiteY5" fmla="*/ 4695825 h 4695825"/>
                <a:gd name="connsiteX6" fmla="*/ 0 w 5505450"/>
                <a:gd name="connsiteY6" fmla="*/ 4461738 h 4695825"/>
                <a:gd name="connsiteX7" fmla="*/ 0 w 5505450"/>
                <a:gd name="connsiteY7" fmla="*/ 234087 h 4695825"/>
                <a:gd name="connsiteX0" fmla="*/ 0 w 5505450"/>
                <a:gd name="connsiteY0" fmla="*/ 234087 h 4461738"/>
                <a:gd name="connsiteX1" fmla="*/ 234087 w 5505450"/>
                <a:gd name="connsiteY1" fmla="*/ 0 h 4461738"/>
                <a:gd name="connsiteX2" fmla="*/ 5271363 w 5505450"/>
                <a:gd name="connsiteY2" fmla="*/ 0 h 4461738"/>
                <a:gd name="connsiteX3" fmla="*/ 5505450 w 5505450"/>
                <a:gd name="connsiteY3" fmla="*/ 234087 h 4461738"/>
                <a:gd name="connsiteX4" fmla="*/ 5505450 w 5505450"/>
                <a:gd name="connsiteY4" fmla="*/ 4461738 h 4461738"/>
                <a:gd name="connsiteX5" fmla="*/ 0 w 5505450"/>
                <a:gd name="connsiteY5" fmla="*/ 4461738 h 4461738"/>
                <a:gd name="connsiteX6" fmla="*/ 0 w 5505450"/>
                <a:gd name="connsiteY6" fmla="*/ 234087 h 4461738"/>
                <a:gd name="connsiteX0" fmla="*/ 0 w 5505450"/>
                <a:gd name="connsiteY0" fmla="*/ 234087 h 4776970"/>
                <a:gd name="connsiteX1" fmla="*/ 234087 w 5505450"/>
                <a:gd name="connsiteY1" fmla="*/ 0 h 4776970"/>
                <a:gd name="connsiteX2" fmla="*/ 5271363 w 5505450"/>
                <a:gd name="connsiteY2" fmla="*/ 0 h 4776970"/>
                <a:gd name="connsiteX3" fmla="*/ 5505450 w 5505450"/>
                <a:gd name="connsiteY3" fmla="*/ 234087 h 4776970"/>
                <a:gd name="connsiteX4" fmla="*/ 5505450 w 5505450"/>
                <a:gd name="connsiteY4" fmla="*/ 4461738 h 4776970"/>
                <a:gd name="connsiteX5" fmla="*/ 0 w 5505450"/>
                <a:gd name="connsiteY5" fmla="*/ 4461738 h 4776970"/>
                <a:gd name="connsiteX6" fmla="*/ 0 w 5505450"/>
                <a:gd name="connsiteY6" fmla="*/ 234087 h 4776970"/>
                <a:gd name="connsiteX0" fmla="*/ 0 w 5505450"/>
                <a:gd name="connsiteY0" fmla="*/ 234087 h 4461738"/>
                <a:gd name="connsiteX1" fmla="*/ 234087 w 5505450"/>
                <a:gd name="connsiteY1" fmla="*/ 0 h 4461738"/>
                <a:gd name="connsiteX2" fmla="*/ 5271363 w 5505450"/>
                <a:gd name="connsiteY2" fmla="*/ 0 h 4461738"/>
                <a:gd name="connsiteX3" fmla="*/ 5505450 w 5505450"/>
                <a:gd name="connsiteY3" fmla="*/ 234087 h 4461738"/>
                <a:gd name="connsiteX4" fmla="*/ 5505450 w 5505450"/>
                <a:gd name="connsiteY4" fmla="*/ 4461738 h 4461738"/>
                <a:gd name="connsiteX5" fmla="*/ 0 w 5505450"/>
                <a:gd name="connsiteY5" fmla="*/ 4461738 h 4461738"/>
                <a:gd name="connsiteX6" fmla="*/ 0 w 5505450"/>
                <a:gd name="connsiteY6" fmla="*/ 234087 h 4461738"/>
                <a:gd name="connsiteX0" fmla="*/ 0 w 5524500"/>
                <a:gd name="connsiteY0" fmla="*/ 234087 h 4461757"/>
                <a:gd name="connsiteX1" fmla="*/ 234087 w 5524500"/>
                <a:gd name="connsiteY1" fmla="*/ 0 h 4461757"/>
                <a:gd name="connsiteX2" fmla="*/ 5271363 w 5524500"/>
                <a:gd name="connsiteY2" fmla="*/ 0 h 4461757"/>
                <a:gd name="connsiteX3" fmla="*/ 5505450 w 5524500"/>
                <a:gd name="connsiteY3" fmla="*/ 234087 h 4461757"/>
                <a:gd name="connsiteX4" fmla="*/ 5524500 w 5524500"/>
                <a:gd name="connsiteY4" fmla="*/ 1213713 h 4461757"/>
                <a:gd name="connsiteX5" fmla="*/ 0 w 5524500"/>
                <a:gd name="connsiteY5" fmla="*/ 4461738 h 4461757"/>
                <a:gd name="connsiteX6" fmla="*/ 0 w 5524500"/>
                <a:gd name="connsiteY6" fmla="*/ 234087 h 4461757"/>
                <a:gd name="connsiteX0" fmla="*/ 0 w 5524500"/>
                <a:gd name="connsiteY0" fmla="*/ 234087 h 4582189"/>
                <a:gd name="connsiteX1" fmla="*/ 234087 w 5524500"/>
                <a:gd name="connsiteY1" fmla="*/ 0 h 4582189"/>
                <a:gd name="connsiteX2" fmla="*/ 5271363 w 5524500"/>
                <a:gd name="connsiteY2" fmla="*/ 0 h 4582189"/>
                <a:gd name="connsiteX3" fmla="*/ 5505450 w 5524500"/>
                <a:gd name="connsiteY3" fmla="*/ 234087 h 4582189"/>
                <a:gd name="connsiteX4" fmla="*/ 5524500 w 5524500"/>
                <a:gd name="connsiteY4" fmla="*/ 1213713 h 4582189"/>
                <a:gd name="connsiteX5" fmla="*/ 2266950 w 5524500"/>
                <a:gd name="connsiteY5" fmla="*/ 2362201 h 4582189"/>
                <a:gd name="connsiteX6" fmla="*/ 0 w 5524500"/>
                <a:gd name="connsiteY6" fmla="*/ 4461738 h 4582189"/>
                <a:gd name="connsiteX7" fmla="*/ 0 w 5524500"/>
                <a:gd name="connsiteY7" fmla="*/ 234087 h 4582189"/>
                <a:gd name="connsiteX0" fmla="*/ 0 w 5524500"/>
                <a:gd name="connsiteY0" fmla="*/ 234087 h 4545992"/>
                <a:gd name="connsiteX1" fmla="*/ 234087 w 5524500"/>
                <a:gd name="connsiteY1" fmla="*/ 0 h 4545992"/>
                <a:gd name="connsiteX2" fmla="*/ 5271363 w 5524500"/>
                <a:gd name="connsiteY2" fmla="*/ 0 h 4545992"/>
                <a:gd name="connsiteX3" fmla="*/ 5505450 w 5524500"/>
                <a:gd name="connsiteY3" fmla="*/ 234087 h 4545992"/>
                <a:gd name="connsiteX4" fmla="*/ 5524500 w 5524500"/>
                <a:gd name="connsiteY4" fmla="*/ 1213713 h 4545992"/>
                <a:gd name="connsiteX5" fmla="*/ 3114675 w 5524500"/>
                <a:gd name="connsiteY5" fmla="*/ 1200151 h 4545992"/>
                <a:gd name="connsiteX6" fmla="*/ 0 w 5524500"/>
                <a:gd name="connsiteY6" fmla="*/ 4461738 h 4545992"/>
                <a:gd name="connsiteX7" fmla="*/ 0 w 5524500"/>
                <a:gd name="connsiteY7" fmla="*/ 234087 h 4545992"/>
                <a:gd name="connsiteX0" fmla="*/ 0 w 5524500"/>
                <a:gd name="connsiteY0" fmla="*/ 234087 h 4545992"/>
                <a:gd name="connsiteX1" fmla="*/ 234087 w 5524500"/>
                <a:gd name="connsiteY1" fmla="*/ 0 h 4545992"/>
                <a:gd name="connsiteX2" fmla="*/ 5271363 w 5524500"/>
                <a:gd name="connsiteY2" fmla="*/ 0 h 4545992"/>
                <a:gd name="connsiteX3" fmla="*/ 5505450 w 5524500"/>
                <a:gd name="connsiteY3" fmla="*/ 234087 h 4545992"/>
                <a:gd name="connsiteX4" fmla="*/ 5524500 w 5524500"/>
                <a:gd name="connsiteY4" fmla="*/ 1213713 h 4545992"/>
                <a:gd name="connsiteX5" fmla="*/ 3114675 w 5524500"/>
                <a:gd name="connsiteY5" fmla="*/ 1200151 h 4545992"/>
                <a:gd name="connsiteX6" fmla="*/ 0 w 5524500"/>
                <a:gd name="connsiteY6" fmla="*/ 4461738 h 4545992"/>
                <a:gd name="connsiteX7" fmla="*/ 0 w 5524500"/>
                <a:gd name="connsiteY7" fmla="*/ 234087 h 4545992"/>
                <a:gd name="connsiteX0" fmla="*/ 0 w 5524500"/>
                <a:gd name="connsiteY0" fmla="*/ 234087 h 4545992"/>
                <a:gd name="connsiteX1" fmla="*/ 234087 w 5524500"/>
                <a:gd name="connsiteY1" fmla="*/ 0 h 4545992"/>
                <a:gd name="connsiteX2" fmla="*/ 5271363 w 5524500"/>
                <a:gd name="connsiteY2" fmla="*/ 0 h 4545992"/>
                <a:gd name="connsiteX3" fmla="*/ 5505450 w 5524500"/>
                <a:gd name="connsiteY3" fmla="*/ 234087 h 4545992"/>
                <a:gd name="connsiteX4" fmla="*/ 5524500 w 5524500"/>
                <a:gd name="connsiteY4" fmla="*/ 1213713 h 4545992"/>
                <a:gd name="connsiteX5" fmla="*/ 3114675 w 5524500"/>
                <a:gd name="connsiteY5" fmla="*/ 1200151 h 4545992"/>
                <a:gd name="connsiteX6" fmla="*/ 0 w 5524500"/>
                <a:gd name="connsiteY6" fmla="*/ 4461738 h 4545992"/>
                <a:gd name="connsiteX7" fmla="*/ 0 w 5524500"/>
                <a:gd name="connsiteY7" fmla="*/ 234087 h 4545992"/>
                <a:gd name="connsiteX0" fmla="*/ 0 w 5524500"/>
                <a:gd name="connsiteY0" fmla="*/ 234087 h 4468820"/>
                <a:gd name="connsiteX1" fmla="*/ 234087 w 5524500"/>
                <a:gd name="connsiteY1" fmla="*/ 0 h 4468820"/>
                <a:gd name="connsiteX2" fmla="*/ 5271363 w 5524500"/>
                <a:gd name="connsiteY2" fmla="*/ 0 h 4468820"/>
                <a:gd name="connsiteX3" fmla="*/ 5505450 w 5524500"/>
                <a:gd name="connsiteY3" fmla="*/ 234087 h 4468820"/>
                <a:gd name="connsiteX4" fmla="*/ 5524500 w 5524500"/>
                <a:gd name="connsiteY4" fmla="*/ 1213713 h 4468820"/>
                <a:gd name="connsiteX5" fmla="*/ 0 w 5524500"/>
                <a:gd name="connsiteY5" fmla="*/ 4461738 h 4468820"/>
                <a:gd name="connsiteX6" fmla="*/ 0 w 5524500"/>
                <a:gd name="connsiteY6" fmla="*/ 234087 h 4468820"/>
                <a:gd name="connsiteX0" fmla="*/ 0 w 5524500"/>
                <a:gd name="connsiteY0" fmla="*/ 234087 h 4461738"/>
                <a:gd name="connsiteX1" fmla="*/ 234087 w 5524500"/>
                <a:gd name="connsiteY1" fmla="*/ 0 h 4461738"/>
                <a:gd name="connsiteX2" fmla="*/ 5271363 w 5524500"/>
                <a:gd name="connsiteY2" fmla="*/ 0 h 4461738"/>
                <a:gd name="connsiteX3" fmla="*/ 5505450 w 5524500"/>
                <a:gd name="connsiteY3" fmla="*/ 234087 h 4461738"/>
                <a:gd name="connsiteX4" fmla="*/ 5524500 w 5524500"/>
                <a:gd name="connsiteY4" fmla="*/ 1213713 h 4461738"/>
                <a:gd name="connsiteX5" fmla="*/ 0 w 5524500"/>
                <a:gd name="connsiteY5" fmla="*/ 4461738 h 4461738"/>
                <a:gd name="connsiteX6" fmla="*/ 0 w 5524500"/>
                <a:gd name="connsiteY6" fmla="*/ 234087 h 4461738"/>
                <a:gd name="connsiteX0" fmla="*/ 0 w 5524500"/>
                <a:gd name="connsiteY0" fmla="*/ 234087 h 4461738"/>
                <a:gd name="connsiteX1" fmla="*/ 234087 w 5524500"/>
                <a:gd name="connsiteY1" fmla="*/ 0 h 4461738"/>
                <a:gd name="connsiteX2" fmla="*/ 5271363 w 5524500"/>
                <a:gd name="connsiteY2" fmla="*/ 0 h 4461738"/>
                <a:gd name="connsiteX3" fmla="*/ 5505450 w 5524500"/>
                <a:gd name="connsiteY3" fmla="*/ 234087 h 4461738"/>
                <a:gd name="connsiteX4" fmla="*/ 5524500 w 5524500"/>
                <a:gd name="connsiteY4" fmla="*/ 1213713 h 4461738"/>
                <a:gd name="connsiteX5" fmla="*/ 0 w 5524500"/>
                <a:gd name="connsiteY5" fmla="*/ 4461738 h 4461738"/>
                <a:gd name="connsiteX6" fmla="*/ 0 w 5524500"/>
                <a:gd name="connsiteY6" fmla="*/ 234087 h 4461738"/>
                <a:gd name="connsiteX0" fmla="*/ 0 w 5524500"/>
                <a:gd name="connsiteY0" fmla="*/ 234087 h 1463777"/>
                <a:gd name="connsiteX1" fmla="*/ 234087 w 5524500"/>
                <a:gd name="connsiteY1" fmla="*/ 0 h 1463777"/>
                <a:gd name="connsiteX2" fmla="*/ 5271363 w 5524500"/>
                <a:gd name="connsiteY2" fmla="*/ 0 h 1463777"/>
                <a:gd name="connsiteX3" fmla="*/ 5505450 w 5524500"/>
                <a:gd name="connsiteY3" fmla="*/ 234087 h 1463777"/>
                <a:gd name="connsiteX4" fmla="*/ 5524500 w 5524500"/>
                <a:gd name="connsiteY4" fmla="*/ 1213713 h 1463777"/>
                <a:gd name="connsiteX5" fmla="*/ 857250 w 5524500"/>
                <a:gd name="connsiteY5" fmla="*/ 908913 h 1463777"/>
                <a:gd name="connsiteX6" fmla="*/ 0 w 5524500"/>
                <a:gd name="connsiteY6" fmla="*/ 234087 h 1463777"/>
                <a:gd name="connsiteX0" fmla="*/ 0 w 5524500"/>
                <a:gd name="connsiteY0" fmla="*/ 234087 h 1463777"/>
                <a:gd name="connsiteX1" fmla="*/ 234087 w 5524500"/>
                <a:gd name="connsiteY1" fmla="*/ 0 h 1463777"/>
                <a:gd name="connsiteX2" fmla="*/ 5271363 w 5524500"/>
                <a:gd name="connsiteY2" fmla="*/ 0 h 1463777"/>
                <a:gd name="connsiteX3" fmla="*/ 5505450 w 5524500"/>
                <a:gd name="connsiteY3" fmla="*/ 234087 h 1463777"/>
                <a:gd name="connsiteX4" fmla="*/ 5524500 w 5524500"/>
                <a:gd name="connsiteY4" fmla="*/ 1213713 h 1463777"/>
                <a:gd name="connsiteX5" fmla="*/ 857250 w 5524500"/>
                <a:gd name="connsiteY5" fmla="*/ 908913 h 1463777"/>
                <a:gd name="connsiteX6" fmla="*/ 0 w 5524500"/>
                <a:gd name="connsiteY6" fmla="*/ 234087 h 1463777"/>
                <a:gd name="connsiteX0" fmla="*/ 0 w 5524500"/>
                <a:gd name="connsiteY0" fmla="*/ 234087 h 1463777"/>
                <a:gd name="connsiteX1" fmla="*/ 234087 w 5524500"/>
                <a:gd name="connsiteY1" fmla="*/ 0 h 1463777"/>
                <a:gd name="connsiteX2" fmla="*/ 5271363 w 5524500"/>
                <a:gd name="connsiteY2" fmla="*/ 0 h 1463777"/>
                <a:gd name="connsiteX3" fmla="*/ 5505450 w 5524500"/>
                <a:gd name="connsiteY3" fmla="*/ 234087 h 1463777"/>
                <a:gd name="connsiteX4" fmla="*/ 5524500 w 5524500"/>
                <a:gd name="connsiteY4" fmla="*/ 1213713 h 1463777"/>
                <a:gd name="connsiteX5" fmla="*/ 857250 w 5524500"/>
                <a:gd name="connsiteY5" fmla="*/ 908913 h 1463777"/>
                <a:gd name="connsiteX6" fmla="*/ 0 w 5524500"/>
                <a:gd name="connsiteY6" fmla="*/ 234087 h 1463777"/>
                <a:gd name="connsiteX0" fmla="*/ 0 w 5524500"/>
                <a:gd name="connsiteY0" fmla="*/ 234087 h 1463777"/>
                <a:gd name="connsiteX1" fmla="*/ 234087 w 5524500"/>
                <a:gd name="connsiteY1" fmla="*/ 0 h 1463777"/>
                <a:gd name="connsiteX2" fmla="*/ 5271363 w 5524500"/>
                <a:gd name="connsiteY2" fmla="*/ 0 h 1463777"/>
                <a:gd name="connsiteX3" fmla="*/ 5505450 w 5524500"/>
                <a:gd name="connsiteY3" fmla="*/ 234087 h 1463777"/>
                <a:gd name="connsiteX4" fmla="*/ 5524500 w 5524500"/>
                <a:gd name="connsiteY4" fmla="*/ 1213713 h 1463777"/>
                <a:gd name="connsiteX5" fmla="*/ 857250 w 5524500"/>
                <a:gd name="connsiteY5" fmla="*/ 908913 h 1463777"/>
                <a:gd name="connsiteX6" fmla="*/ 0 w 5524500"/>
                <a:gd name="connsiteY6" fmla="*/ 234087 h 1463777"/>
                <a:gd name="connsiteX0" fmla="*/ 0 w 5524500"/>
                <a:gd name="connsiteY0" fmla="*/ 234087 h 1213713"/>
                <a:gd name="connsiteX1" fmla="*/ 234087 w 5524500"/>
                <a:gd name="connsiteY1" fmla="*/ 0 h 1213713"/>
                <a:gd name="connsiteX2" fmla="*/ 5271363 w 5524500"/>
                <a:gd name="connsiteY2" fmla="*/ 0 h 1213713"/>
                <a:gd name="connsiteX3" fmla="*/ 5505450 w 5524500"/>
                <a:gd name="connsiteY3" fmla="*/ 234087 h 1213713"/>
                <a:gd name="connsiteX4" fmla="*/ 5524500 w 5524500"/>
                <a:gd name="connsiteY4" fmla="*/ 1213713 h 1213713"/>
                <a:gd name="connsiteX5" fmla="*/ 857250 w 5524500"/>
                <a:gd name="connsiteY5" fmla="*/ 908913 h 1213713"/>
                <a:gd name="connsiteX6" fmla="*/ 0 w 5524500"/>
                <a:gd name="connsiteY6" fmla="*/ 234087 h 1213713"/>
                <a:gd name="connsiteX0" fmla="*/ 0 w 5513280"/>
                <a:gd name="connsiteY0" fmla="*/ 234087 h 908913"/>
                <a:gd name="connsiteX1" fmla="*/ 234087 w 5513280"/>
                <a:gd name="connsiteY1" fmla="*/ 0 h 908913"/>
                <a:gd name="connsiteX2" fmla="*/ 5271363 w 5513280"/>
                <a:gd name="connsiteY2" fmla="*/ 0 h 908913"/>
                <a:gd name="connsiteX3" fmla="*/ 5505450 w 5513280"/>
                <a:gd name="connsiteY3" fmla="*/ 234087 h 908913"/>
                <a:gd name="connsiteX4" fmla="*/ 5513280 w 5513280"/>
                <a:gd name="connsiteY4" fmla="*/ 377851 h 908913"/>
                <a:gd name="connsiteX5" fmla="*/ 857250 w 5513280"/>
                <a:gd name="connsiteY5" fmla="*/ 908913 h 908913"/>
                <a:gd name="connsiteX6" fmla="*/ 0 w 5513280"/>
                <a:gd name="connsiteY6" fmla="*/ 234087 h 908913"/>
                <a:gd name="connsiteX0" fmla="*/ 12271 w 5525551"/>
                <a:gd name="connsiteY0" fmla="*/ 234087 h 404030"/>
                <a:gd name="connsiteX1" fmla="*/ 246358 w 5525551"/>
                <a:gd name="connsiteY1" fmla="*/ 0 h 404030"/>
                <a:gd name="connsiteX2" fmla="*/ 5283634 w 5525551"/>
                <a:gd name="connsiteY2" fmla="*/ 0 h 404030"/>
                <a:gd name="connsiteX3" fmla="*/ 5517721 w 5525551"/>
                <a:gd name="connsiteY3" fmla="*/ 234087 h 404030"/>
                <a:gd name="connsiteX4" fmla="*/ 5525551 w 5525551"/>
                <a:gd name="connsiteY4" fmla="*/ 377851 h 404030"/>
                <a:gd name="connsiteX5" fmla="*/ 0 w 5525551"/>
                <a:gd name="connsiteY5" fmla="*/ 404030 h 404030"/>
                <a:gd name="connsiteX6" fmla="*/ 12271 w 5525551"/>
                <a:gd name="connsiteY6" fmla="*/ 234087 h 404030"/>
                <a:gd name="connsiteX0" fmla="*/ 12271 w 5525551"/>
                <a:gd name="connsiteY0" fmla="*/ 234087 h 404030"/>
                <a:gd name="connsiteX1" fmla="*/ 246358 w 5525551"/>
                <a:gd name="connsiteY1" fmla="*/ 0 h 404030"/>
                <a:gd name="connsiteX2" fmla="*/ 5283634 w 5525551"/>
                <a:gd name="connsiteY2" fmla="*/ 0 h 404030"/>
                <a:gd name="connsiteX3" fmla="*/ 5517721 w 5525551"/>
                <a:gd name="connsiteY3" fmla="*/ 234087 h 404030"/>
                <a:gd name="connsiteX4" fmla="*/ 5525551 w 5525551"/>
                <a:gd name="connsiteY4" fmla="*/ 377851 h 404030"/>
                <a:gd name="connsiteX5" fmla="*/ 0 w 5525551"/>
                <a:gd name="connsiteY5" fmla="*/ 404030 h 404030"/>
                <a:gd name="connsiteX6" fmla="*/ 12271 w 5525551"/>
                <a:gd name="connsiteY6" fmla="*/ 234087 h 404030"/>
                <a:gd name="connsiteX0" fmla="*/ 6661 w 5519941"/>
                <a:gd name="connsiteY0" fmla="*/ 234087 h 392810"/>
                <a:gd name="connsiteX1" fmla="*/ 240748 w 5519941"/>
                <a:gd name="connsiteY1" fmla="*/ 0 h 392810"/>
                <a:gd name="connsiteX2" fmla="*/ 5278024 w 5519941"/>
                <a:gd name="connsiteY2" fmla="*/ 0 h 392810"/>
                <a:gd name="connsiteX3" fmla="*/ 5512111 w 5519941"/>
                <a:gd name="connsiteY3" fmla="*/ 234087 h 392810"/>
                <a:gd name="connsiteX4" fmla="*/ 5519941 w 5519941"/>
                <a:gd name="connsiteY4" fmla="*/ 377851 h 392810"/>
                <a:gd name="connsiteX5" fmla="*/ 0 w 5519941"/>
                <a:gd name="connsiteY5" fmla="*/ 392810 h 392810"/>
                <a:gd name="connsiteX6" fmla="*/ 6661 w 5519941"/>
                <a:gd name="connsiteY6" fmla="*/ 234087 h 392810"/>
                <a:gd name="connsiteX0" fmla="*/ 12271 w 5525551"/>
                <a:gd name="connsiteY0" fmla="*/ 234087 h 377851"/>
                <a:gd name="connsiteX1" fmla="*/ 246358 w 5525551"/>
                <a:gd name="connsiteY1" fmla="*/ 0 h 377851"/>
                <a:gd name="connsiteX2" fmla="*/ 5283634 w 5525551"/>
                <a:gd name="connsiteY2" fmla="*/ 0 h 377851"/>
                <a:gd name="connsiteX3" fmla="*/ 5517721 w 5525551"/>
                <a:gd name="connsiteY3" fmla="*/ 234087 h 377851"/>
                <a:gd name="connsiteX4" fmla="*/ 5525551 w 5525551"/>
                <a:gd name="connsiteY4" fmla="*/ 377851 h 377851"/>
                <a:gd name="connsiteX5" fmla="*/ 0 w 5525551"/>
                <a:gd name="connsiteY5" fmla="*/ 375981 h 377851"/>
                <a:gd name="connsiteX6" fmla="*/ 12271 w 5525551"/>
                <a:gd name="connsiteY6" fmla="*/ 234087 h 377851"/>
                <a:gd name="connsiteX0" fmla="*/ 12271 w 5525551"/>
                <a:gd name="connsiteY0" fmla="*/ 234087 h 381591"/>
                <a:gd name="connsiteX1" fmla="*/ 246358 w 5525551"/>
                <a:gd name="connsiteY1" fmla="*/ 0 h 381591"/>
                <a:gd name="connsiteX2" fmla="*/ 5283634 w 5525551"/>
                <a:gd name="connsiteY2" fmla="*/ 0 h 381591"/>
                <a:gd name="connsiteX3" fmla="*/ 5517721 w 5525551"/>
                <a:gd name="connsiteY3" fmla="*/ 234087 h 381591"/>
                <a:gd name="connsiteX4" fmla="*/ 5525551 w 5525551"/>
                <a:gd name="connsiteY4" fmla="*/ 377851 h 381591"/>
                <a:gd name="connsiteX5" fmla="*/ 0 w 5525551"/>
                <a:gd name="connsiteY5" fmla="*/ 381591 h 381591"/>
                <a:gd name="connsiteX6" fmla="*/ 12271 w 5525551"/>
                <a:gd name="connsiteY6" fmla="*/ 234087 h 38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5551" h="381591">
                  <a:moveTo>
                    <a:pt x="12271" y="234087"/>
                  </a:moveTo>
                  <a:cubicBezTo>
                    <a:pt x="12271" y="104804"/>
                    <a:pt x="117075" y="0"/>
                    <a:pt x="246358" y="0"/>
                  </a:cubicBezTo>
                  <a:lnTo>
                    <a:pt x="5283634" y="0"/>
                  </a:lnTo>
                  <a:cubicBezTo>
                    <a:pt x="5412917" y="0"/>
                    <a:pt x="5517721" y="104804"/>
                    <a:pt x="5517721" y="234087"/>
                  </a:cubicBezTo>
                  <a:cubicBezTo>
                    <a:pt x="5507242" y="235260"/>
                    <a:pt x="5519201" y="354531"/>
                    <a:pt x="5525551" y="377851"/>
                  </a:cubicBezTo>
                  <a:lnTo>
                    <a:pt x="0" y="381591"/>
                  </a:lnTo>
                  <a:cubicBezTo>
                    <a:pt x="19050" y="372549"/>
                    <a:pt x="31321" y="233604"/>
                    <a:pt x="12271" y="234087"/>
                  </a:cubicBezTo>
                  <a:close/>
                </a:path>
              </a:pathLst>
            </a:cu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de-DE" sz="2000" b="1" dirty="0" smtClean="0">
                  <a:solidFill>
                    <a:schemeClr val="bg1"/>
                  </a:solidFill>
                </a:rPr>
                <a:t>Schuleinblicke</a:t>
              </a:r>
              <a:endParaRPr lang="de-DE" sz="2000" b="1" dirty="0">
                <a:solidFill>
                  <a:schemeClr val="bg1"/>
                </a:solidFill>
              </a:endParaRPr>
            </a:p>
          </p:txBody>
        </p:sp>
      </p:grpSp>
    </p:spTree>
    <p:extLst>
      <p:ext uri="{BB962C8B-B14F-4D97-AF65-F5344CB8AC3E}">
        <p14:creationId xmlns:p14="http://schemas.microsoft.com/office/powerpoint/2010/main" val="3758708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par>
                                <p:cTn id="13" presetID="42" presetClass="path" presetSubtype="0" accel="50000" decel="50000" fill="hold" nodeType="withEffect">
                                  <p:stCondLst>
                                    <p:cond delay="0"/>
                                  </p:stCondLst>
                                  <p:childTnLst>
                                    <p:animMotion origin="layout" path="M 0.30244 0.17106 L -4.72222E-6 0 " pathEditMode="relative" rAng="0" ptsTypes="AA">
                                      <p:cBhvr>
                                        <p:cTn id="14" dur="1000" fill="hold"/>
                                        <p:tgtEl>
                                          <p:spTgt spid="14"/>
                                        </p:tgtEl>
                                        <p:attrNameLst>
                                          <p:attrName>ppt_x</p:attrName>
                                          <p:attrName>ppt_y</p:attrName>
                                        </p:attrNameLst>
                                      </p:cBhvr>
                                      <p:rCtr x="-15122" y="-85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12"/>
          <p:cNvSpPr>
            <a:spLocks noGrp="1"/>
          </p:cNvSpPr>
          <p:nvPr>
            <p:ph type="sldNum" sz="quarter" idx="10"/>
          </p:nvPr>
        </p:nvSpPr>
        <p:spPr/>
        <p:txBody>
          <a:bodyPr/>
          <a:lstStyle/>
          <a:p>
            <a:fld id="{B84ED057-0FDF-4701-9D7A-03D2DA656030}" type="slidenum">
              <a:rPr lang="de-DE" smtClean="0"/>
              <a:pPr/>
              <a:t>31</a:t>
            </a:fld>
            <a:endParaRPr lang="de-DE" dirty="0"/>
          </a:p>
        </p:txBody>
      </p:sp>
      <p:sp>
        <p:nvSpPr>
          <p:cNvPr id="10" name="Titel 9"/>
          <p:cNvSpPr>
            <a:spLocks noGrp="1"/>
          </p:cNvSpPr>
          <p:nvPr>
            <p:ph type="title"/>
          </p:nvPr>
        </p:nvSpPr>
        <p:spPr/>
        <p:txBody>
          <a:bodyPr/>
          <a:lstStyle/>
          <a:p>
            <a:r>
              <a:rPr lang="de-DE" smtClean="0"/>
              <a:t>Webseite</a:t>
            </a:r>
            <a:endParaRPr lang="de-DE" dirty="0"/>
          </a:p>
        </p:txBody>
      </p:sp>
      <p:sp>
        <p:nvSpPr>
          <p:cNvPr id="2" name="Textplatzhalter 1"/>
          <p:cNvSpPr>
            <a:spLocks noGrp="1"/>
          </p:cNvSpPr>
          <p:nvPr>
            <p:ph type="body" sz="quarter" idx="11"/>
          </p:nvPr>
        </p:nvSpPr>
        <p:spPr/>
        <p:txBody>
          <a:bodyPr/>
          <a:lstStyle/>
          <a:p>
            <a:r>
              <a:rPr lang="de-DE" smtClean="0"/>
              <a:t>Schuleinblicke</a:t>
            </a:r>
            <a:endParaRPr lang="de-DE" dirty="0"/>
          </a:p>
        </p:txBody>
      </p:sp>
      <p:sp>
        <p:nvSpPr>
          <p:cNvPr id="8" name="Textfeld 7"/>
          <p:cNvSpPr txBox="1"/>
          <p:nvPr/>
        </p:nvSpPr>
        <p:spPr>
          <a:xfrm>
            <a:off x="2530549" y="5943600"/>
            <a:ext cx="4167963" cy="307777"/>
          </a:xfrm>
          <a:prstGeom prst="rect">
            <a:avLst/>
          </a:prstGeom>
          <a:noFill/>
        </p:spPr>
        <p:txBody>
          <a:bodyPr wrap="square" rtlCol="0">
            <a:spAutoFit/>
          </a:bodyPr>
          <a:lstStyle/>
          <a:p>
            <a:pPr algn="ctr"/>
            <a:r>
              <a:rPr lang="de-DE" sz="1400" dirty="0" smtClean="0">
                <a:solidFill>
                  <a:schemeClr val="accent1"/>
                </a:solidFill>
              </a:rPr>
              <a:t>pikas-mi.dzlm.de/800</a:t>
            </a:r>
            <a:endParaRPr lang="de-DE" sz="1400" b="1" dirty="0">
              <a:solidFill>
                <a:schemeClr val="accent1"/>
              </a:solidFill>
            </a:endParaRPr>
          </a:p>
        </p:txBody>
      </p:sp>
      <p:pic>
        <p:nvPicPr>
          <p:cNvPr id="9" name="Inhaltsplatzhalt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5417" y="1009651"/>
            <a:ext cx="6253163" cy="4973638"/>
          </a:xfrm>
        </p:spPr>
      </p:pic>
    </p:spTree>
    <p:extLst>
      <p:ext uri="{BB962C8B-B14F-4D97-AF65-F5344CB8AC3E}">
        <p14:creationId xmlns:p14="http://schemas.microsoft.com/office/powerpoint/2010/main" val="323745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12"/>
          <p:cNvSpPr>
            <a:spLocks noGrp="1"/>
          </p:cNvSpPr>
          <p:nvPr>
            <p:ph type="sldNum" sz="quarter" idx="10"/>
          </p:nvPr>
        </p:nvSpPr>
        <p:spPr/>
        <p:txBody>
          <a:bodyPr/>
          <a:lstStyle/>
          <a:p>
            <a:fld id="{B84ED057-0FDF-4701-9D7A-03D2DA656030}" type="slidenum">
              <a:rPr lang="de-DE" smtClean="0"/>
              <a:pPr/>
              <a:t>32</a:t>
            </a:fld>
            <a:endParaRPr lang="de-DE" dirty="0"/>
          </a:p>
        </p:txBody>
      </p:sp>
      <p:sp>
        <p:nvSpPr>
          <p:cNvPr id="10" name="Titel 9"/>
          <p:cNvSpPr>
            <a:spLocks noGrp="1"/>
          </p:cNvSpPr>
          <p:nvPr>
            <p:ph type="title"/>
          </p:nvPr>
        </p:nvSpPr>
        <p:spPr/>
        <p:txBody>
          <a:bodyPr/>
          <a:lstStyle/>
          <a:p>
            <a:r>
              <a:rPr lang="de-DE" smtClean="0"/>
              <a:t>Webseite</a:t>
            </a:r>
            <a:endParaRPr lang="de-DE" dirty="0"/>
          </a:p>
        </p:txBody>
      </p:sp>
      <p:sp>
        <p:nvSpPr>
          <p:cNvPr id="2" name="Textplatzhalter 1"/>
          <p:cNvSpPr>
            <a:spLocks noGrp="1"/>
          </p:cNvSpPr>
          <p:nvPr>
            <p:ph type="body" sz="quarter" idx="11"/>
          </p:nvPr>
        </p:nvSpPr>
        <p:spPr/>
        <p:txBody>
          <a:bodyPr/>
          <a:lstStyle/>
          <a:p>
            <a:r>
              <a:rPr lang="de-DE" smtClean="0"/>
              <a:t>Schuleinblicke</a:t>
            </a:r>
            <a:endParaRPr lang="de-DE" dirty="0"/>
          </a:p>
        </p:txBody>
      </p:sp>
      <p:sp>
        <p:nvSpPr>
          <p:cNvPr id="8" name="Textfeld 7"/>
          <p:cNvSpPr txBox="1"/>
          <p:nvPr/>
        </p:nvSpPr>
        <p:spPr>
          <a:xfrm>
            <a:off x="2530549" y="5943600"/>
            <a:ext cx="4167963" cy="307777"/>
          </a:xfrm>
          <a:prstGeom prst="rect">
            <a:avLst/>
          </a:prstGeom>
          <a:noFill/>
        </p:spPr>
        <p:txBody>
          <a:bodyPr wrap="square" rtlCol="0">
            <a:spAutoFit/>
          </a:bodyPr>
          <a:lstStyle/>
          <a:p>
            <a:pPr algn="ctr"/>
            <a:r>
              <a:rPr lang="de-DE" sz="1400" dirty="0" smtClean="0">
                <a:solidFill>
                  <a:schemeClr val="accent1"/>
                </a:solidFill>
              </a:rPr>
              <a:t>pikas-mi.dzlm.de/800</a:t>
            </a:r>
            <a:endParaRPr lang="de-DE" sz="1400" b="1" dirty="0">
              <a:solidFill>
                <a:schemeClr val="accent1"/>
              </a:solidFill>
            </a:endParaRPr>
          </a:p>
        </p:txBody>
      </p:sp>
      <p:pic>
        <p:nvPicPr>
          <p:cNvPr id="4" name="Inhaltsplatzhalt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392447"/>
            <a:ext cx="8229600" cy="4493794"/>
          </a:xfrm>
        </p:spPr>
      </p:pic>
    </p:spTree>
    <p:extLst>
      <p:ext uri="{BB962C8B-B14F-4D97-AF65-F5344CB8AC3E}">
        <p14:creationId xmlns:p14="http://schemas.microsoft.com/office/powerpoint/2010/main" val="66143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12"/>
          <p:cNvSpPr>
            <a:spLocks noGrp="1"/>
          </p:cNvSpPr>
          <p:nvPr>
            <p:ph type="sldNum" sz="quarter" idx="10"/>
          </p:nvPr>
        </p:nvSpPr>
        <p:spPr/>
        <p:txBody>
          <a:bodyPr/>
          <a:lstStyle/>
          <a:p>
            <a:fld id="{B84ED057-0FDF-4701-9D7A-03D2DA656030}" type="slidenum">
              <a:rPr lang="de-DE" smtClean="0"/>
              <a:pPr/>
              <a:t>33</a:t>
            </a:fld>
            <a:endParaRPr lang="de-DE" dirty="0"/>
          </a:p>
        </p:txBody>
      </p:sp>
      <p:sp>
        <p:nvSpPr>
          <p:cNvPr id="10" name="Titel 9"/>
          <p:cNvSpPr>
            <a:spLocks noGrp="1"/>
          </p:cNvSpPr>
          <p:nvPr>
            <p:ph type="title"/>
          </p:nvPr>
        </p:nvSpPr>
        <p:spPr/>
        <p:txBody>
          <a:bodyPr/>
          <a:lstStyle/>
          <a:p>
            <a:r>
              <a:rPr lang="de-DE" smtClean="0"/>
              <a:t>Webseite</a:t>
            </a:r>
            <a:endParaRPr lang="de-DE" dirty="0"/>
          </a:p>
        </p:txBody>
      </p:sp>
      <p:sp>
        <p:nvSpPr>
          <p:cNvPr id="2" name="Textplatzhalter 1"/>
          <p:cNvSpPr>
            <a:spLocks noGrp="1"/>
          </p:cNvSpPr>
          <p:nvPr>
            <p:ph type="body" sz="quarter" idx="11"/>
          </p:nvPr>
        </p:nvSpPr>
        <p:spPr/>
        <p:txBody>
          <a:bodyPr/>
          <a:lstStyle/>
          <a:p>
            <a:r>
              <a:rPr lang="de-DE" smtClean="0"/>
              <a:t>Schuleinblicke</a:t>
            </a:r>
            <a:endParaRPr lang="de-DE" dirty="0"/>
          </a:p>
        </p:txBody>
      </p:sp>
      <p:sp>
        <p:nvSpPr>
          <p:cNvPr id="8" name="Textfeld 7"/>
          <p:cNvSpPr txBox="1"/>
          <p:nvPr/>
        </p:nvSpPr>
        <p:spPr>
          <a:xfrm>
            <a:off x="2530549" y="5943600"/>
            <a:ext cx="4167963" cy="307777"/>
          </a:xfrm>
          <a:prstGeom prst="rect">
            <a:avLst/>
          </a:prstGeom>
          <a:noFill/>
        </p:spPr>
        <p:txBody>
          <a:bodyPr wrap="square" rtlCol="0">
            <a:spAutoFit/>
          </a:bodyPr>
          <a:lstStyle/>
          <a:p>
            <a:pPr algn="ctr"/>
            <a:r>
              <a:rPr lang="de-DE" sz="1400" dirty="0" smtClean="0">
                <a:solidFill>
                  <a:schemeClr val="accent1"/>
                </a:solidFill>
              </a:rPr>
              <a:t>pikas-mi.dzlm.de/800</a:t>
            </a:r>
            <a:endParaRPr lang="de-DE" sz="1400" b="1" dirty="0">
              <a:solidFill>
                <a:schemeClr val="accent1"/>
              </a:solidFill>
            </a:endParaRPr>
          </a:p>
        </p:txBody>
      </p:sp>
      <p:pic>
        <p:nvPicPr>
          <p:cNvPr id="4" name="Inhaltsplatzhalt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419873"/>
            <a:ext cx="8229600" cy="4438941"/>
          </a:xfrm>
        </p:spPr>
      </p:pic>
    </p:spTree>
    <p:extLst>
      <p:ext uri="{BB962C8B-B14F-4D97-AF65-F5344CB8AC3E}">
        <p14:creationId xmlns:p14="http://schemas.microsoft.com/office/powerpoint/2010/main" val="2787648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11"/>
          <p:cNvSpPr>
            <a:spLocks noGrp="1"/>
          </p:cNvSpPr>
          <p:nvPr>
            <p:ph type="sldNum" sz="quarter" idx="10"/>
          </p:nvPr>
        </p:nvSpPr>
        <p:spPr/>
        <p:txBody>
          <a:bodyPr/>
          <a:lstStyle/>
          <a:p>
            <a:fld id="{B84ED057-0FDF-4701-9D7A-03D2DA656030}" type="slidenum">
              <a:rPr lang="de-DE" smtClean="0"/>
              <a:pPr/>
              <a:t>34</a:t>
            </a:fld>
            <a:endParaRPr lang="de-DE" dirty="0"/>
          </a:p>
        </p:txBody>
      </p:sp>
      <p:sp>
        <p:nvSpPr>
          <p:cNvPr id="6" name="Titel 5"/>
          <p:cNvSpPr>
            <a:spLocks noGrp="1"/>
          </p:cNvSpPr>
          <p:nvPr>
            <p:ph type="title"/>
          </p:nvPr>
        </p:nvSpPr>
        <p:spPr/>
        <p:txBody>
          <a:bodyPr/>
          <a:lstStyle/>
          <a:p>
            <a:r>
              <a:rPr lang="de-DE" dirty="0" smtClean="0"/>
              <a:t>Weitere </a:t>
            </a:r>
            <a:r>
              <a:rPr lang="de-DE" dirty="0"/>
              <a:t>I</a:t>
            </a:r>
            <a:r>
              <a:rPr lang="de-DE" dirty="0" smtClean="0"/>
              <a:t>nformationen</a:t>
            </a:r>
            <a:endParaRPr lang="de-DE" dirty="0"/>
          </a:p>
        </p:txBody>
      </p:sp>
      <p:sp>
        <p:nvSpPr>
          <p:cNvPr id="10" name="Inhaltsplatzhalter 9"/>
          <p:cNvSpPr>
            <a:spLocks noGrp="1"/>
          </p:cNvSpPr>
          <p:nvPr>
            <p:ph type="body" idx="1"/>
          </p:nvPr>
        </p:nvSpPr>
        <p:spPr/>
        <p:txBody>
          <a:bodyPr/>
          <a:lstStyle/>
          <a:p>
            <a:r>
              <a:rPr lang="de-DE" dirty="0" smtClean="0"/>
              <a:t>Projektinfos</a:t>
            </a:r>
          </a:p>
          <a:p>
            <a:r>
              <a:rPr lang="de-DE" dirty="0" smtClean="0"/>
              <a:t>Partnerprojekte</a:t>
            </a:r>
            <a:endParaRPr lang="de-DE" dirty="0"/>
          </a:p>
        </p:txBody>
      </p:sp>
    </p:spTree>
    <p:extLst>
      <p:ext uri="{BB962C8B-B14F-4D97-AF65-F5344CB8AC3E}">
        <p14:creationId xmlns:p14="http://schemas.microsoft.com/office/powerpoint/2010/main" val="3261561809"/>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12"/>
          <p:cNvSpPr>
            <a:spLocks noGrp="1"/>
          </p:cNvSpPr>
          <p:nvPr>
            <p:ph type="sldNum" sz="quarter" idx="10"/>
          </p:nvPr>
        </p:nvSpPr>
        <p:spPr/>
        <p:txBody>
          <a:bodyPr/>
          <a:lstStyle/>
          <a:p>
            <a:fld id="{B84ED057-0FDF-4701-9D7A-03D2DA656030}" type="slidenum">
              <a:rPr lang="de-DE" smtClean="0"/>
              <a:pPr/>
              <a:t>35</a:t>
            </a:fld>
            <a:endParaRPr lang="de-DE" dirty="0"/>
          </a:p>
        </p:txBody>
      </p:sp>
      <p:sp>
        <p:nvSpPr>
          <p:cNvPr id="10" name="Titel 9"/>
          <p:cNvSpPr>
            <a:spLocks noGrp="1"/>
          </p:cNvSpPr>
          <p:nvPr>
            <p:ph type="title"/>
          </p:nvPr>
        </p:nvSpPr>
        <p:spPr/>
        <p:txBody>
          <a:bodyPr/>
          <a:lstStyle/>
          <a:p>
            <a:r>
              <a:rPr lang="de-DE" smtClean="0"/>
              <a:t>Weitere Informationen</a:t>
            </a:r>
            <a:endParaRPr lang="de-DE" dirty="0"/>
          </a:p>
        </p:txBody>
      </p:sp>
      <p:sp>
        <p:nvSpPr>
          <p:cNvPr id="2" name="Textplatzhalter 1"/>
          <p:cNvSpPr>
            <a:spLocks noGrp="1"/>
          </p:cNvSpPr>
          <p:nvPr>
            <p:ph type="body" sz="quarter" idx="11"/>
          </p:nvPr>
        </p:nvSpPr>
        <p:spPr/>
        <p:txBody>
          <a:bodyPr/>
          <a:lstStyle/>
          <a:p>
            <a:r>
              <a:rPr lang="de-DE" smtClean="0"/>
              <a:t>Projektinfos</a:t>
            </a:r>
            <a:endParaRPr lang="de-DE" dirty="0"/>
          </a:p>
        </p:txBody>
      </p:sp>
      <p:sp>
        <p:nvSpPr>
          <p:cNvPr id="8" name="Rechteck 7"/>
          <p:cNvSpPr/>
          <p:nvPr/>
        </p:nvSpPr>
        <p:spPr>
          <a:xfrm>
            <a:off x="457200" y="1091728"/>
            <a:ext cx="8412499" cy="4851872"/>
          </a:xfrm>
          <a:prstGeom prst="rect">
            <a:avLst/>
          </a:prstGeom>
          <a:ln w="127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pic>
        <p:nvPicPr>
          <p:cNvPr id="16" name="Inhaltsplatzhalter 1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0365" y="1288575"/>
            <a:ext cx="8229600" cy="4595208"/>
          </a:xfrm>
        </p:spPr>
      </p:pic>
      <p:sp>
        <p:nvSpPr>
          <p:cNvPr id="19" name="Abgerundetes Rechteck 18"/>
          <p:cNvSpPr/>
          <p:nvPr/>
        </p:nvSpPr>
        <p:spPr>
          <a:xfrm>
            <a:off x="6223377" y="2912672"/>
            <a:ext cx="2202511" cy="1486893"/>
          </a:xfrm>
          <a:prstGeom prst="roundRect">
            <a:avLst>
              <a:gd name="adj" fmla="val 8003"/>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1" name="Textfeld 10"/>
          <p:cNvSpPr txBox="1"/>
          <p:nvPr/>
        </p:nvSpPr>
        <p:spPr>
          <a:xfrm>
            <a:off x="2530549" y="5943600"/>
            <a:ext cx="4167963" cy="307777"/>
          </a:xfrm>
          <a:prstGeom prst="rect">
            <a:avLst/>
          </a:prstGeom>
          <a:noFill/>
        </p:spPr>
        <p:txBody>
          <a:bodyPr wrap="square" rtlCol="0">
            <a:spAutoFit/>
          </a:bodyPr>
          <a:lstStyle/>
          <a:p>
            <a:pPr algn="ctr"/>
            <a:r>
              <a:rPr lang="de-DE" sz="1400" dirty="0" smtClean="0">
                <a:solidFill>
                  <a:schemeClr val="accent1"/>
                </a:solidFill>
              </a:rPr>
              <a:t>pikas-mi.dzlm.de/904</a:t>
            </a:r>
            <a:endParaRPr lang="de-DE" sz="1400" b="1" dirty="0">
              <a:solidFill>
                <a:schemeClr val="accent1"/>
              </a:solidFill>
            </a:endParaRPr>
          </a:p>
        </p:txBody>
      </p:sp>
    </p:spTree>
    <p:extLst>
      <p:ext uri="{BB962C8B-B14F-4D97-AF65-F5344CB8AC3E}">
        <p14:creationId xmlns:p14="http://schemas.microsoft.com/office/powerpoint/2010/main" val="145505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12"/>
          <p:cNvSpPr>
            <a:spLocks noGrp="1"/>
          </p:cNvSpPr>
          <p:nvPr>
            <p:ph type="sldNum" sz="quarter" idx="10"/>
          </p:nvPr>
        </p:nvSpPr>
        <p:spPr/>
        <p:txBody>
          <a:bodyPr/>
          <a:lstStyle/>
          <a:p>
            <a:fld id="{B84ED057-0FDF-4701-9D7A-03D2DA656030}" type="slidenum">
              <a:rPr lang="de-DE" smtClean="0"/>
              <a:pPr/>
              <a:t>36</a:t>
            </a:fld>
            <a:endParaRPr lang="de-DE" dirty="0"/>
          </a:p>
        </p:txBody>
      </p:sp>
      <p:sp>
        <p:nvSpPr>
          <p:cNvPr id="10" name="Titel 9"/>
          <p:cNvSpPr>
            <a:spLocks noGrp="1"/>
          </p:cNvSpPr>
          <p:nvPr>
            <p:ph type="title"/>
          </p:nvPr>
        </p:nvSpPr>
        <p:spPr/>
        <p:txBody>
          <a:bodyPr/>
          <a:lstStyle/>
          <a:p>
            <a:r>
              <a:rPr lang="de-DE" smtClean="0"/>
              <a:t>Weitere Informationen</a:t>
            </a:r>
            <a:endParaRPr lang="de-DE" dirty="0"/>
          </a:p>
        </p:txBody>
      </p:sp>
      <p:sp>
        <p:nvSpPr>
          <p:cNvPr id="2" name="Textplatzhalter 1"/>
          <p:cNvSpPr>
            <a:spLocks noGrp="1"/>
          </p:cNvSpPr>
          <p:nvPr>
            <p:ph type="body" sz="quarter" idx="11"/>
          </p:nvPr>
        </p:nvSpPr>
        <p:spPr/>
        <p:txBody>
          <a:bodyPr/>
          <a:lstStyle/>
          <a:p>
            <a:r>
              <a:rPr lang="de-DE" smtClean="0"/>
              <a:t>Partnerprojekte</a:t>
            </a:r>
            <a:endParaRPr lang="de-DE" dirty="0"/>
          </a:p>
        </p:txBody>
      </p:sp>
      <p:sp>
        <p:nvSpPr>
          <p:cNvPr id="16" name="Inhaltsplatzhalter 15"/>
          <p:cNvSpPr>
            <a:spLocks noGrp="1"/>
          </p:cNvSpPr>
          <p:nvPr>
            <p:ph idx="1"/>
          </p:nvPr>
        </p:nvSpPr>
        <p:spPr/>
        <p:txBody>
          <a:bodyPr/>
          <a:lstStyle/>
          <a:p>
            <a:r>
              <a:rPr lang="de-DE" dirty="0"/>
              <a:t>PIKAS </a:t>
            </a:r>
            <a:r>
              <a:rPr lang="de-DE" dirty="0" smtClean="0"/>
              <a:t/>
            </a:r>
            <a:br>
              <a:rPr lang="de-DE" dirty="0" smtClean="0"/>
            </a:br>
            <a:r>
              <a:rPr lang="de-DE" sz="1600" b="1" dirty="0" smtClean="0">
                <a:solidFill>
                  <a:schemeClr val="accent1"/>
                </a:solidFill>
              </a:rPr>
              <a:t>pikas.dzlm.de</a:t>
            </a:r>
            <a:endParaRPr lang="de-DE" sz="1600" b="1" dirty="0">
              <a:solidFill>
                <a:schemeClr val="accent1"/>
              </a:solidFill>
            </a:endParaRPr>
          </a:p>
          <a:p>
            <a:r>
              <a:rPr lang="de-DE" dirty="0"/>
              <a:t>KIRA </a:t>
            </a:r>
            <a:r>
              <a:rPr lang="de-DE" dirty="0" smtClean="0"/>
              <a:t/>
            </a:r>
            <a:br>
              <a:rPr lang="de-DE" dirty="0" smtClean="0"/>
            </a:br>
            <a:r>
              <a:rPr lang="de-DE" sz="1600" b="1" dirty="0" smtClean="0">
                <a:solidFill>
                  <a:schemeClr val="accent1"/>
                </a:solidFill>
              </a:rPr>
              <a:t>kira.dzlm.de</a:t>
            </a:r>
            <a:endParaRPr lang="de-DE" sz="1600" b="1" dirty="0">
              <a:solidFill>
                <a:schemeClr val="accent1"/>
              </a:solidFill>
            </a:endParaRPr>
          </a:p>
          <a:p>
            <a:r>
              <a:rPr lang="de-DE" dirty="0"/>
              <a:t>Mathe sicher können </a:t>
            </a:r>
            <a:br>
              <a:rPr lang="de-DE" dirty="0"/>
            </a:br>
            <a:r>
              <a:rPr lang="de-DE" sz="1600" b="1" dirty="0" smtClean="0">
                <a:solidFill>
                  <a:schemeClr val="accent1"/>
                </a:solidFill>
              </a:rPr>
              <a:t>mathe-sicher-koennen.dzlm.de</a:t>
            </a:r>
            <a:endParaRPr lang="de-DE" sz="1600" b="1" dirty="0">
              <a:solidFill>
                <a:schemeClr val="accent1"/>
              </a:solidFill>
            </a:endParaRPr>
          </a:p>
          <a:p>
            <a:r>
              <a:rPr lang="de-DE" dirty="0" err="1"/>
              <a:t>primakom</a:t>
            </a:r>
            <a:r>
              <a:rPr lang="de-DE" dirty="0"/>
              <a:t> </a:t>
            </a:r>
            <a:r>
              <a:rPr lang="de-DE" dirty="0" smtClean="0"/>
              <a:t/>
            </a:r>
            <a:br>
              <a:rPr lang="de-DE" dirty="0" smtClean="0"/>
            </a:br>
            <a:r>
              <a:rPr lang="de-DE" sz="1600" b="1" dirty="0" smtClean="0">
                <a:solidFill>
                  <a:schemeClr val="accent1"/>
                </a:solidFill>
              </a:rPr>
              <a:t>primakom.dzlm.de</a:t>
            </a:r>
            <a:endParaRPr lang="de-DE" sz="1600" b="1" dirty="0">
              <a:solidFill>
                <a:schemeClr val="accent1"/>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490" t="7634" r="11818" b="6875"/>
          <a:stretch/>
        </p:blipFill>
        <p:spPr bwMode="auto">
          <a:xfrm>
            <a:off x="3803613" y="1547853"/>
            <a:ext cx="4978437" cy="32037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9080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12"/>
          <p:cNvSpPr>
            <a:spLocks noGrp="1"/>
          </p:cNvSpPr>
          <p:nvPr>
            <p:ph type="sldNum" sz="quarter" idx="10"/>
          </p:nvPr>
        </p:nvSpPr>
        <p:spPr/>
        <p:txBody>
          <a:bodyPr/>
          <a:lstStyle/>
          <a:p>
            <a:fld id="{B84ED057-0FDF-4701-9D7A-03D2DA656030}" type="slidenum">
              <a:rPr lang="de-DE" smtClean="0"/>
              <a:pPr/>
              <a:t>37</a:t>
            </a:fld>
            <a:endParaRPr lang="de-DE" dirty="0"/>
          </a:p>
        </p:txBody>
      </p:sp>
      <p:sp>
        <p:nvSpPr>
          <p:cNvPr id="9" name="Titel 8"/>
          <p:cNvSpPr>
            <a:spLocks noGrp="1"/>
          </p:cNvSpPr>
          <p:nvPr>
            <p:ph type="title"/>
          </p:nvPr>
        </p:nvSpPr>
        <p:spPr>
          <a:xfrm>
            <a:off x="457200" y="274639"/>
            <a:ext cx="8229599" cy="2087561"/>
          </a:xfrm>
        </p:spPr>
        <p:txBody>
          <a:bodyPr anchor="ctr"/>
          <a:lstStyle/>
          <a:p>
            <a:pPr algn="ctr"/>
            <a:r>
              <a:rPr lang="de-DE" sz="4000" b="0" i="1" dirty="0"/>
              <a:t>Vielen Dank</a:t>
            </a:r>
            <a:br>
              <a:rPr lang="de-DE" sz="4000" b="0" i="1" dirty="0"/>
            </a:br>
            <a:r>
              <a:rPr lang="de-DE" sz="4000" b="0" i="1" dirty="0"/>
              <a:t>für Ihre Aufmerksamkeit sagt das Team von Mathe inklusiv</a:t>
            </a:r>
            <a:r>
              <a:rPr lang="de-DE" sz="4000" b="0" i="1" dirty="0" smtClean="0"/>
              <a:t>!</a:t>
            </a:r>
            <a:endParaRPr lang="de-DE" sz="4000" b="0" i="1" dirty="0"/>
          </a:p>
        </p:txBody>
      </p:sp>
      <p:pic>
        <p:nvPicPr>
          <p:cNvPr id="7" name="Picture 2" descr="C:\Users\Verena\Desktop\Projektf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239" y="2276872"/>
            <a:ext cx="5990136" cy="3849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74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12"/>
          <p:cNvSpPr>
            <a:spLocks noGrp="1"/>
          </p:cNvSpPr>
          <p:nvPr>
            <p:ph type="sldNum" sz="quarter" idx="10"/>
          </p:nvPr>
        </p:nvSpPr>
        <p:spPr/>
        <p:txBody>
          <a:bodyPr/>
          <a:lstStyle/>
          <a:p>
            <a:fld id="{B84ED057-0FDF-4701-9D7A-03D2DA656030}" type="slidenum">
              <a:rPr lang="de-DE" smtClean="0"/>
              <a:pPr/>
              <a:t>3</a:t>
            </a:fld>
            <a:endParaRPr lang="de-DE" dirty="0"/>
          </a:p>
        </p:txBody>
      </p:sp>
      <p:sp>
        <p:nvSpPr>
          <p:cNvPr id="10" name="Titel 9"/>
          <p:cNvSpPr>
            <a:spLocks noGrp="1"/>
          </p:cNvSpPr>
          <p:nvPr>
            <p:ph type="title"/>
          </p:nvPr>
        </p:nvSpPr>
        <p:spPr/>
        <p:txBody>
          <a:bodyPr/>
          <a:lstStyle/>
          <a:p>
            <a:r>
              <a:rPr lang="de-DE" smtClean="0"/>
              <a:t>Ausgangslage</a:t>
            </a:r>
            <a:endParaRPr lang="de-DE" dirty="0"/>
          </a:p>
        </p:txBody>
      </p:sp>
      <p:sp>
        <p:nvSpPr>
          <p:cNvPr id="2" name="Textplatzhalter 1"/>
          <p:cNvSpPr>
            <a:spLocks noGrp="1"/>
          </p:cNvSpPr>
          <p:nvPr>
            <p:ph type="body" sz="quarter" idx="11"/>
          </p:nvPr>
        </p:nvSpPr>
        <p:spPr/>
        <p:txBody>
          <a:bodyPr/>
          <a:lstStyle/>
          <a:p>
            <a:r>
              <a:rPr lang="de-DE" smtClean="0"/>
              <a:t>Definition von Inklusion</a:t>
            </a:r>
            <a:endParaRPr lang="de-DE" dirty="0"/>
          </a:p>
        </p:txBody>
      </p:sp>
      <p:sp>
        <p:nvSpPr>
          <p:cNvPr id="12" name="Inhaltsplatzhalter 11"/>
          <p:cNvSpPr>
            <a:spLocks noGrp="1"/>
          </p:cNvSpPr>
          <p:nvPr>
            <p:ph idx="1"/>
          </p:nvPr>
        </p:nvSpPr>
        <p:spPr/>
        <p:txBody>
          <a:bodyPr/>
          <a:lstStyle/>
          <a:p>
            <a:pPr marL="0" indent="0" algn="ctr">
              <a:buNone/>
            </a:pPr>
            <a:r>
              <a:rPr lang="de-DE" i="1" dirty="0" smtClean="0"/>
              <a:t>„Menschen sind unterschiedlich, sie können es sein, ohne daraus Diskriminierungen erleiden zu müssen, und der Staat ergreift Vorkehrungen, die ihnen gerechte Chancen unabhängig von ihrem Geschlecht, ihrer Herkunft, Hautfarbe, ihrem Migrationshintergrund, ihren Eigenschaften und Zuschreibungen, ihren sexuellen oder anderen Orientierungen, ihren sozialen, ökonomischen oder kulturellen Benachteiligungen, ihrer Religion oder Behinderung ermöglichen." </a:t>
            </a:r>
          </a:p>
          <a:p>
            <a:pPr marL="0" indent="0" algn="ctr">
              <a:buNone/>
            </a:pPr>
            <a:r>
              <a:rPr lang="de-DE" sz="1800" dirty="0" smtClean="0"/>
              <a:t/>
            </a:r>
            <a:br>
              <a:rPr lang="de-DE" sz="1800" dirty="0" smtClean="0"/>
            </a:br>
            <a:r>
              <a:rPr lang="de-DE" sz="1800" dirty="0" smtClean="0"/>
              <a:t>(Kersten Reich, Inklusion und Bildungsgerechtigkeit 2012, S. 7)</a:t>
            </a:r>
            <a:endParaRPr lang="de-DE" sz="1800" dirty="0"/>
          </a:p>
        </p:txBody>
      </p:sp>
    </p:spTree>
    <p:extLst>
      <p:ext uri="{BB962C8B-B14F-4D97-AF65-F5344CB8AC3E}">
        <p14:creationId xmlns:p14="http://schemas.microsoft.com/office/powerpoint/2010/main" val="109596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12"/>
          <p:cNvSpPr>
            <a:spLocks noGrp="1"/>
          </p:cNvSpPr>
          <p:nvPr>
            <p:ph type="sldNum" sz="quarter" idx="10"/>
          </p:nvPr>
        </p:nvSpPr>
        <p:spPr/>
        <p:txBody>
          <a:bodyPr/>
          <a:lstStyle/>
          <a:p>
            <a:fld id="{B84ED057-0FDF-4701-9D7A-03D2DA656030}" type="slidenum">
              <a:rPr lang="de-DE" smtClean="0"/>
              <a:pPr/>
              <a:t>4</a:t>
            </a:fld>
            <a:endParaRPr lang="de-DE" dirty="0"/>
          </a:p>
        </p:txBody>
      </p:sp>
      <p:sp>
        <p:nvSpPr>
          <p:cNvPr id="10" name="Titel 9"/>
          <p:cNvSpPr>
            <a:spLocks noGrp="1"/>
          </p:cNvSpPr>
          <p:nvPr>
            <p:ph type="title"/>
          </p:nvPr>
        </p:nvSpPr>
        <p:spPr/>
        <p:txBody>
          <a:bodyPr/>
          <a:lstStyle/>
          <a:p>
            <a:r>
              <a:rPr lang="de-DE" smtClean="0"/>
              <a:t>Ausgangslage</a:t>
            </a:r>
            <a:endParaRPr lang="de-DE" dirty="0"/>
          </a:p>
        </p:txBody>
      </p:sp>
      <p:sp>
        <p:nvSpPr>
          <p:cNvPr id="2" name="Textplatzhalter 1"/>
          <p:cNvSpPr>
            <a:spLocks noGrp="1"/>
          </p:cNvSpPr>
          <p:nvPr>
            <p:ph type="body" sz="quarter" idx="11"/>
          </p:nvPr>
        </p:nvSpPr>
        <p:spPr/>
        <p:txBody>
          <a:bodyPr/>
          <a:lstStyle/>
          <a:p>
            <a:r>
              <a:rPr lang="de-DE" smtClean="0"/>
              <a:t>Umsetzungsbedingungen</a:t>
            </a:r>
            <a:endParaRPr lang="de-DE" dirty="0"/>
          </a:p>
        </p:txBody>
      </p:sp>
      <p:sp>
        <p:nvSpPr>
          <p:cNvPr id="12" name="Inhaltsplatzhalter 11"/>
          <p:cNvSpPr>
            <a:spLocks noGrp="1"/>
          </p:cNvSpPr>
          <p:nvPr>
            <p:ph idx="1"/>
          </p:nvPr>
        </p:nvSpPr>
        <p:spPr/>
        <p:txBody>
          <a:bodyPr/>
          <a:lstStyle/>
          <a:p>
            <a:r>
              <a:rPr lang="de-DE" dirty="0" smtClean="0"/>
              <a:t>Chancengleichheit für jeden einzelnen Menschen</a:t>
            </a:r>
          </a:p>
          <a:p>
            <a:r>
              <a:rPr lang="de-DE" dirty="0" smtClean="0"/>
              <a:t>Ermöglichung der Teilhabe aller am Unterricht an einer Schule des Gemeinsamen Lernens</a:t>
            </a:r>
          </a:p>
          <a:p>
            <a:r>
              <a:rPr lang="de-DE" dirty="0" smtClean="0"/>
              <a:t>Balance zwischen Individualisierung und bewusster Anregung gemeinsamer Lernsituationen</a:t>
            </a:r>
          </a:p>
        </p:txBody>
      </p:sp>
    </p:spTree>
    <p:extLst>
      <p:ext uri="{BB962C8B-B14F-4D97-AF65-F5344CB8AC3E}">
        <p14:creationId xmlns:p14="http://schemas.microsoft.com/office/powerpoint/2010/main" val="24328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11"/>
          <p:cNvSpPr>
            <a:spLocks noGrp="1"/>
          </p:cNvSpPr>
          <p:nvPr>
            <p:ph type="sldNum" sz="quarter" idx="10"/>
          </p:nvPr>
        </p:nvSpPr>
        <p:spPr/>
        <p:txBody>
          <a:bodyPr/>
          <a:lstStyle/>
          <a:p>
            <a:fld id="{B84ED057-0FDF-4701-9D7A-03D2DA656030}" type="slidenum">
              <a:rPr lang="de-DE" smtClean="0"/>
              <a:pPr/>
              <a:t>5</a:t>
            </a:fld>
            <a:endParaRPr lang="de-DE" dirty="0"/>
          </a:p>
        </p:txBody>
      </p:sp>
      <p:sp>
        <p:nvSpPr>
          <p:cNvPr id="6" name="Titel 5"/>
          <p:cNvSpPr>
            <a:spLocks noGrp="1"/>
          </p:cNvSpPr>
          <p:nvPr>
            <p:ph type="title"/>
          </p:nvPr>
        </p:nvSpPr>
        <p:spPr/>
        <p:txBody>
          <a:bodyPr/>
          <a:lstStyle/>
          <a:p>
            <a:r>
              <a:rPr lang="de-DE" dirty="0" smtClean="0"/>
              <a:t>Hintergrundinformationen</a:t>
            </a:r>
            <a:endParaRPr lang="de-DE" dirty="0"/>
          </a:p>
        </p:txBody>
      </p:sp>
      <p:sp>
        <p:nvSpPr>
          <p:cNvPr id="10" name="Inhaltsplatzhalter 9"/>
          <p:cNvSpPr>
            <a:spLocks noGrp="1"/>
          </p:cNvSpPr>
          <p:nvPr>
            <p:ph type="body" idx="1"/>
          </p:nvPr>
        </p:nvSpPr>
        <p:spPr>
          <a:xfrm>
            <a:off x="722313" y="3453607"/>
            <a:ext cx="7772400" cy="2396587"/>
          </a:xfrm>
        </p:spPr>
        <p:txBody>
          <a:bodyPr>
            <a:normAutofit/>
          </a:bodyPr>
          <a:lstStyle/>
          <a:p>
            <a:r>
              <a:rPr lang="de-DE" dirty="0" smtClean="0"/>
              <a:t>„Was ist guter inklusiver Mathematikunterricht und </a:t>
            </a:r>
            <a:br>
              <a:rPr lang="de-DE" dirty="0" smtClean="0"/>
            </a:br>
            <a:r>
              <a:rPr lang="de-DE" dirty="0" smtClean="0"/>
              <a:t>wie setzt man ihn im Schulalltag um?“</a:t>
            </a:r>
          </a:p>
          <a:p>
            <a:r>
              <a:rPr lang="de-DE" dirty="0" smtClean="0"/>
              <a:t>Grundverständnis</a:t>
            </a:r>
          </a:p>
          <a:p>
            <a:r>
              <a:rPr lang="de-DE" dirty="0" smtClean="0"/>
              <a:t>Haupt-Zielgruppen und Haupt-Zielsetzungen</a:t>
            </a:r>
          </a:p>
          <a:p>
            <a:r>
              <a:rPr lang="de-DE" dirty="0" smtClean="0"/>
              <a:t>Nutzungsmöglichkeiten</a:t>
            </a:r>
          </a:p>
          <a:p>
            <a:endParaRPr lang="de-DE" dirty="0" smtClean="0"/>
          </a:p>
          <a:p>
            <a:endParaRPr lang="de-DE" dirty="0"/>
          </a:p>
        </p:txBody>
      </p:sp>
    </p:spTree>
    <p:extLst>
      <p:ext uri="{BB962C8B-B14F-4D97-AF65-F5344CB8AC3E}">
        <p14:creationId xmlns:p14="http://schemas.microsoft.com/office/powerpoint/2010/main" val="214508427"/>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12"/>
          <p:cNvSpPr>
            <a:spLocks noGrp="1"/>
          </p:cNvSpPr>
          <p:nvPr>
            <p:ph type="sldNum" sz="quarter" idx="10"/>
          </p:nvPr>
        </p:nvSpPr>
        <p:spPr/>
        <p:txBody>
          <a:bodyPr/>
          <a:lstStyle/>
          <a:p>
            <a:fld id="{B84ED057-0FDF-4701-9D7A-03D2DA656030}" type="slidenum">
              <a:rPr lang="de-DE" smtClean="0"/>
              <a:pPr/>
              <a:t>6</a:t>
            </a:fld>
            <a:endParaRPr lang="de-DE" dirty="0"/>
          </a:p>
        </p:txBody>
      </p:sp>
      <p:sp>
        <p:nvSpPr>
          <p:cNvPr id="10" name="Titel 9"/>
          <p:cNvSpPr>
            <a:spLocks noGrp="1"/>
          </p:cNvSpPr>
          <p:nvPr>
            <p:ph type="title"/>
          </p:nvPr>
        </p:nvSpPr>
        <p:spPr/>
        <p:txBody>
          <a:bodyPr/>
          <a:lstStyle/>
          <a:p>
            <a:r>
              <a:rPr lang="de-DE" dirty="0"/>
              <a:t>Hintergrundinformationen</a:t>
            </a:r>
          </a:p>
        </p:txBody>
      </p:sp>
      <p:sp>
        <p:nvSpPr>
          <p:cNvPr id="2" name="Textplatzhalter 1"/>
          <p:cNvSpPr>
            <a:spLocks noGrp="1"/>
          </p:cNvSpPr>
          <p:nvPr>
            <p:ph type="body" sz="quarter" idx="11"/>
          </p:nvPr>
        </p:nvSpPr>
        <p:spPr/>
        <p:txBody>
          <a:bodyPr/>
          <a:lstStyle/>
          <a:p>
            <a:r>
              <a:rPr lang="de-DE" dirty="0" smtClean="0"/>
              <a:t>„Was ist guter inklusiver Mathematikunterricht und </a:t>
            </a:r>
            <a:br>
              <a:rPr lang="de-DE" dirty="0" smtClean="0"/>
            </a:br>
            <a:r>
              <a:rPr lang="de-DE" dirty="0" smtClean="0"/>
              <a:t>wie setzt man ihn im Schulalltag um?“</a:t>
            </a:r>
            <a:endParaRPr lang="de-DE" dirty="0"/>
          </a:p>
        </p:txBody>
      </p:sp>
      <p:sp>
        <p:nvSpPr>
          <p:cNvPr id="12" name="Inhaltsplatzhalter 11"/>
          <p:cNvSpPr>
            <a:spLocks noGrp="1"/>
          </p:cNvSpPr>
          <p:nvPr>
            <p:ph idx="1"/>
          </p:nvPr>
        </p:nvSpPr>
        <p:spPr/>
        <p:txBody>
          <a:bodyPr>
            <a:normAutofit/>
          </a:bodyPr>
          <a:lstStyle/>
          <a:p>
            <a:r>
              <a:rPr lang="de-DE" dirty="0" smtClean="0"/>
              <a:t>Projektstart: Mai 2015</a:t>
            </a:r>
          </a:p>
          <a:p>
            <a:r>
              <a:rPr lang="de-DE" dirty="0" smtClean="0"/>
              <a:t>Partnerprojekt von PIKAS (pikas.dzlm.de)</a:t>
            </a:r>
          </a:p>
          <a:p>
            <a:r>
              <a:rPr lang="de-DE" dirty="0" smtClean="0"/>
              <a:t>themenspezifische Weiterentwicklung bereits bestehender Konzeptionen und Materialien für den wichtigen Bereich des inklusiven Unterrichts</a:t>
            </a:r>
          </a:p>
          <a:p>
            <a:r>
              <a:rPr lang="de-DE" b="1" dirty="0" smtClean="0"/>
              <a:t>Fokus</a:t>
            </a:r>
            <a:r>
              <a:rPr lang="de-DE" dirty="0" smtClean="0"/>
              <a:t>: gemeinsame Lerngelegenheiten und eine aktive Auseinandersetzung mit dem Lerngegenstand im Klassenverband</a:t>
            </a:r>
          </a:p>
        </p:txBody>
      </p:sp>
      <p:pic>
        <p:nvPicPr>
          <p:cNvPr id="1026" name="Picture 2" descr="C:\Users\Verena\Desktop\pik_ass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4386" y="1800373"/>
            <a:ext cx="714950" cy="767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49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12"/>
          <p:cNvSpPr>
            <a:spLocks noGrp="1"/>
          </p:cNvSpPr>
          <p:nvPr>
            <p:ph type="sldNum" sz="quarter" idx="10"/>
          </p:nvPr>
        </p:nvSpPr>
        <p:spPr/>
        <p:txBody>
          <a:bodyPr/>
          <a:lstStyle/>
          <a:p>
            <a:fld id="{B84ED057-0FDF-4701-9D7A-03D2DA656030}" type="slidenum">
              <a:rPr lang="de-DE" smtClean="0"/>
              <a:pPr/>
              <a:t>7</a:t>
            </a:fld>
            <a:endParaRPr lang="de-DE" dirty="0"/>
          </a:p>
        </p:txBody>
      </p:sp>
      <p:sp>
        <p:nvSpPr>
          <p:cNvPr id="10" name="Titel 9"/>
          <p:cNvSpPr>
            <a:spLocks noGrp="1"/>
          </p:cNvSpPr>
          <p:nvPr>
            <p:ph type="title"/>
          </p:nvPr>
        </p:nvSpPr>
        <p:spPr/>
        <p:txBody>
          <a:bodyPr/>
          <a:lstStyle/>
          <a:p>
            <a:r>
              <a:rPr lang="de-DE" dirty="0"/>
              <a:t>Hintergrundinformationen</a:t>
            </a:r>
          </a:p>
        </p:txBody>
      </p:sp>
      <p:sp>
        <p:nvSpPr>
          <p:cNvPr id="2" name="Textplatzhalter 1"/>
          <p:cNvSpPr>
            <a:spLocks noGrp="1"/>
          </p:cNvSpPr>
          <p:nvPr>
            <p:ph type="body" sz="quarter" idx="11"/>
          </p:nvPr>
        </p:nvSpPr>
        <p:spPr/>
        <p:txBody>
          <a:bodyPr/>
          <a:lstStyle/>
          <a:p>
            <a:r>
              <a:rPr lang="de-DE" dirty="0" smtClean="0"/>
              <a:t>Grundverständnis</a:t>
            </a:r>
            <a:endParaRPr lang="de-DE" dirty="0"/>
          </a:p>
        </p:txBody>
      </p:sp>
      <p:sp>
        <p:nvSpPr>
          <p:cNvPr id="7" name="Inhaltsplatzhalter 6"/>
          <p:cNvSpPr>
            <a:spLocks noGrp="1"/>
          </p:cNvSpPr>
          <p:nvPr>
            <p:ph idx="1"/>
          </p:nvPr>
        </p:nvSpPr>
        <p:spPr/>
        <p:txBody>
          <a:bodyPr/>
          <a:lstStyle/>
          <a:p>
            <a:r>
              <a:rPr lang="de-DE" dirty="0" smtClean="0"/>
              <a:t>Konzentration auf Kernideen und -prinzipien des gegenwärtigen Mathematikunterrichts</a:t>
            </a:r>
          </a:p>
          <a:p>
            <a:pPr lvl="1"/>
            <a:r>
              <a:rPr lang="de-DE" dirty="0" smtClean="0"/>
              <a:t>kein grundsätzlicher Unterschied zwischen den Lerninhalten im „inklusiven“ und „nicht-inklusiven“ Mathematikunterricht</a:t>
            </a:r>
          </a:p>
          <a:p>
            <a:pPr lvl="1"/>
            <a:r>
              <a:rPr lang="de-DE" dirty="0" smtClean="0"/>
              <a:t>kein grundsätzlich anderes Lernverhalten beim Erwerb mathematischer Erkenntnisse von Kindern mit besonderen Bedürfnissen</a:t>
            </a:r>
          </a:p>
          <a:p>
            <a:pPr lvl="1"/>
            <a:r>
              <a:rPr lang="de-DE" dirty="0" smtClean="0"/>
              <a:t>keine Isolierung des Lernens (unterrichtsintegrierte Berücksichtigung der individuellen Stärken und Schwächen eines jeden Kindes bei gleichzeitiger Einbindung in soziale Kontexte …)</a:t>
            </a:r>
          </a:p>
          <a:p>
            <a:pPr lvl="1"/>
            <a:endParaRPr lang="de-DE" dirty="0"/>
          </a:p>
        </p:txBody>
      </p:sp>
    </p:spTree>
    <p:extLst>
      <p:ext uri="{BB962C8B-B14F-4D97-AF65-F5344CB8AC3E}">
        <p14:creationId xmlns:p14="http://schemas.microsoft.com/office/powerpoint/2010/main" val="184418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12"/>
          <p:cNvSpPr>
            <a:spLocks noGrp="1"/>
          </p:cNvSpPr>
          <p:nvPr>
            <p:ph type="sldNum" sz="quarter" idx="10"/>
          </p:nvPr>
        </p:nvSpPr>
        <p:spPr/>
        <p:txBody>
          <a:bodyPr/>
          <a:lstStyle/>
          <a:p>
            <a:fld id="{B84ED057-0FDF-4701-9D7A-03D2DA656030}" type="slidenum">
              <a:rPr lang="de-DE" smtClean="0"/>
              <a:pPr/>
              <a:t>8</a:t>
            </a:fld>
            <a:endParaRPr lang="de-DE" dirty="0"/>
          </a:p>
        </p:txBody>
      </p:sp>
      <p:sp>
        <p:nvSpPr>
          <p:cNvPr id="10" name="Titel 9"/>
          <p:cNvSpPr>
            <a:spLocks noGrp="1"/>
          </p:cNvSpPr>
          <p:nvPr>
            <p:ph type="title"/>
          </p:nvPr>
        </p:nvSpPr>
        <p:spPr/>
        <p:txBody>
          <a:bodyPr/>
          <a:lstStyle/>
          <a:p>
            <a:r>
              <a:rPr lang="de-DE" dirty="0"/>
              <a:t>Hintergrundinformationen</a:t>
            </a:r>
          </a:p>
        </p:txBody>
      </p:sp>
      <p:sp>
        <p:nvSpPr>
          <p:cNvPr id="2" name="Textplatzhalter 1"/>
          <p:cNvSpPr>
            <a:spLocks noGrp="1"/>
          </p:cNvSpPr>
          <p:nvPr>
            <p:ph type="body" sz="quarter" idx="11"/>
          </p:nvPr>
        </p:nvSpPr>
        <p:spPr/>
        <p:txBody>
          <a:bodyPr/>
          <a:lstStyle/>
          <a:p>
            <a:r>
              <a:rPr lang="de-DE" dirty="0" smtClean="0"/>
              <a:t>Haupt-Zielgruppen und Haupt-Zielsetzungen</a:t>
            </a:r>
            <a:endParaRPr lang="de-DE" dirty="0"/>
          </a:p>
        </p:txBody>
      </p:sp>
      <p:sp>
        <p:nvSpPr>
          <p:cNvPr id="12" name="Inhaltsplatzhalter 11"/>
          <p:cNvSpPr>
            <a:spLocks noGrp="1"/>
          </p:cNvSpPr>
          <p:nvPr>
            <p:ph idx="1"/>
          </p:nvPr>
        </p:nvSpPr>
        <p:spPr/>
        <p:txBody>
          <a:bodyPr/>
          <a:lstStyle/>
          <a:p>
            <a:r>
              <a:rPr lang="de-DE" b="1" dirty="0" smtClean="0"/>
              <a:t>Lehrkräfte der Primarstufe </a:t>
            </a:r>
            <a:r>
              <a:rPr lang="de-DE" dirty="0" smtClean="0"/>
              <a:t>bei der Planung, Durchführung und Reflexion inklusiven Mathematikunterrichts unterstützen</a:t>
            </a:r>
          </a:p>
          <a:p>
            <a:r>
              <a:rPr lang="de-DE" b="1" dirty="0" err="1" smtClean="0"/>
              <a:t>Multiplikatorinnen</a:t>
            </a:r>
            <a:r>
              <a:rPr lang="de-DE" b="1" dirty="0" smtClean="0"/>
              <a:t> und Multiplikatoren </a:t>
            </a:r>
            <a:r>
              <a:rPr lang="de-DE" dirty="0" smtClean="0"/>
              <a:t>bei Fortbildungen und bei der Durchführung von fachbezogener Unterrichtsentwicklung unterstützen</a:t>
            </a:r>
            <a:endParaRPr lang="de-DE" dirty="0"/>
          </a:p>
        </p:txBody>
      </p:sp>
    </p:spTree>
    <p:extLst>
      <p:ext uri="{BB962C8B-B14F-4D97-AF65-F5344CB8AC3E}">
        <p14:creationId xmlns:p14="http://schemas.microsoft.com/office/powerpoint/2010/main" val="4409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Design">
  <a:themeElements>
    <a:clrScheme name="DZLM">
      <a:dk1>
        <a:sysClr val="windowText" lastClr="000000"/>
      </a:dk1>
      <a:lt1>
        <a:sysClr val="window" lastClr="FFFFFF"/>
      </a:lt1>
      <a:dk2>
        <a:srgbClr val="1F497D"/>
      </a:dk2>
      <a:lt2>
        <a:srgbClr val="EEECE1"/>
      </a:lt2>
      <a:accent1>
        <a:srgbClr val="327D87"/>
      </a:accent1>
      <a:accent2>
        <a:srgbClr val="B49650"/>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2300</Words>
  <Application>Microsoft Macintosh PowerPoint</Application>
  <PresentationFormat>Bildschirmpräsentation (4:3)</PresentationFormat>
  <Paragraphs>339</Paragraphs>
  <Slides>38</Slides>
  <Notes>38</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38</vt:i4>
      </vt:variant>
    </vt:vector>
  </HeadingPairs>
  <TitlesOfParts>
    <vt:vector size="42" baseType="lpstr">
      <vt:lpstr>Calibri</vt:lpstr>
      <vt:lpstr>Wingdings</vt:lpstr>
      <vt:lpstr>Arial</vt:lpstr>
      <vt:lpstr>Office-Design</vt:lpstr>
      <vt:lpstr>„Mathe inklusiv mit PIKAS“</vt:lpstr>
      <vt:lpstr>Gliederung</vt:lpstr>
      <vt:lpstr>Ausgangslage</vt:lpstr>
      <vt:lpstr>Ausgangslage</vt:lpstr>
      <vt:lpstr>Ausgangslage</vt:lpstr>
      <vt:lpstr>Hintergrundinformationen</vt:lpstr>
      <vt:lpstr>Hintergrundinformationen</vt:lpstr>
      <vt:lpstr>Hintergrundinformationen</vt:lpstr>
      <vt:lpstr>Hintergrundinformationen</vt:lpstr>
      <vt:lpstr>Hintergrundinformationen</vt:lpstr>
      <vt:lpstr>Webseite</vt:lpstr>
      <vt:lpstr>Webseite</vt:lpstr>
      <vt:lpstr>Webseite</vt:lpstr>
      <vt:lpstr>Webseite</vt:lpstr>
      <vt:lpstr>Webseite</vt:lpstr>
      <vt:lpstr>Webseite</vt:lpstr>
      <vt:lpstr>Webseite</vt:lpstr>
      <vt:lpstr>Webseite</vt:lpstr>
      <vt:lpstr>Webseite</vt:lpstr>
      <vt:lpstr>Webseite</vt:lpstr>
      <vt:lpstr>Webseite</vt:lpstr>
      <vt:lpstr>Webseite</vt:lpstr>
      <vt:lpstr>Webseite</vt:lpstr>
      <vt:lpstr>Webseite</vt:lpstr>
      <vt:lpstr>Webseite</vt:lpstr>
      <vt:lpstr>Webseite</vt:lpstr>
      <vt:lpstr>Webseite</vt:lpstr>
      <vt:lpstr>Webseite</vt:lpstr>
      <vt:lpstr>Webseite</vt:lpstr>
      <vt:lpstr>Webseite</vt:lpstr>
      <vt:lpstr>Webseite</vt:lpstr>
      <vt:lpstr>Webseite</vt:lpstr>
      <vt:lpstr>Webseite</vt:lpstr>
      <vt:lpstr>Webseite</vt:lpstr>
      <vt:lpstr>Weitere Informationen</vt:lpstr>
      <vt:lpstr>Weitere Informationen</vt:lpstr>
      <vt:lpstr>Weitere Informationen</vt:lpstr>
      <vt:lpstr>Vielen Dank für Ihre Aufmerksamkeit sagt das Team von Mathe inklusiv!</vt:lpstr>
    </vt:vector>
  </TitlesOfParts>
  <Company>TU Dortmund</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Verena</dc:creator>
  <cp:lastModifiedBy>Claudia Eversberg</cp:lastModifiedBy>
  <cp:revision>144</cp:revision>
  <dcterms:created xsi:type="dcterms:W3CDTF">2015-05-22T11:26:18Z</dcterms:created>
  <dcterms:modified xsi:type="dcterms:W3CDTF">2019-03-13T19:44:10Z</dcterms:modified>
  <cp:contentStatus/>
</cp:coreProperties>
</file>